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93" r:id="rId6"/>
    <p:sldId id="301" r:id="rId7"/>
    <p:sldId id="299" r:id="rId8"/>
    <p:sldId id="294" r:id="rId9"/>
    <p:sldId id="266" r:id="rId10"/>
    <p:sldId id="303" r:id="rId11"/>
    <p:sldId id="268" r:id="rId12"/>
    <p:sldId id="269" r:id="rId13"/>
    <p:sldId id="305" r:id="rId14"/>
    <p:sldId id="270" r:id="rId15"/>
    <p:sldId id="271" r:id="rId16"/>
    <p:sldId id="275" r:id="rId17"/>
    <p:sldId id="309" r:id="rId18"/>
    <p:sldId id="308" r:id="rId19"/>
    <p:sldId id="276" r:id="rId20"/>
    <p:sldId id="265" r:id="rId21"/>
    <p:sldId id="280" r:id="rId22"/>
    <p:sldId id="279" r:id="rId23"/>
    <p:sldId id="311" r:id="rId24"/>
    <p:sldId id="277" r:id="rId25"/>
    <p:sldId id="288" r:id="rId26"/>
    <p:sldId id="313" r:id="rId27"/>
    <p:sldId id="284" r:id="rId28"/>
    <p:sldId id="286" r:id="rId29"/>
    <p:sldId id="289" r:id="rId30"/>
    <p:sldId id="315" r:id="rId31"/>
    <p:sldId id="290" r:id="rId32"/>
    <p:sldId id="295" r:id="rId33"/>
    <p:sldId id="296" r:id="rId34"/>
    <p:sldId id="318" r:id="rId35"/>
    <p:sldId id="326" r:id="rId36"/>
    <p:sldId id="329" r:id="rId37"/>
    <p:sldId id="331" r:id="rId38"/>
    <p:sldId id="319" r:id="rId39"/>
    <p:sldId id="333" r:id="rId40"/>
    <p:sldId id="358" r:id="rId41"/>
    <p:sldId id="335" r:id="rId42"/>
    <p:sldId id="320" r:id="rId43"/>
    <p:sldId id="342" r:id="rId44"/>
    <p:sldId id="343" r:id="rId45"/>
    <p:sldId id="344" r:id="rId46"/>
    <p:sldId id="321" r:id="rId47"/>
    <p:sldId id="345" r:id="rId48"/>
    <p:sldId id="346" r:id="rId49"/>
    <p:sldId id="348" r:id="rId50"/>
    <p:sldId id="322" r:id="rId51"/>
    <p:sldId id="350" r:id="rId52"/>
    <p:sldId id="351" r:id="rId53"/>
    <p:sldId id="352" r:id="rId54"/>
    <p:sldId id="323" r:id="rId55"/>
    <p:sldId id="354" r:id="rId56"/>
    <p:sldId id="356" r:id="rId57"/>
    <p:sldId id="297" r:id="rId58"/>
    <p:sldId id="317" r:id="rId5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microsoft.com/office/2006/relationships/vbaProject" Target="vbaProject.bin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8204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85728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5056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35868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76793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712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8843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8464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2862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00767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8842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ECA5F-3979-4A4F-B73D-F120A1DFDA49}" type="datetimeFigureOut">
              <a:rPr lang="tr-TR" smtClean="0"/>
              <a:t>14.07.2020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90CC1-D2F3-4718-A378-5688831F22C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1205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2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0.emf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image" Target="../media/image12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0.emf"/><Relationship Id="rId4" Type="http://schemas.openxmlformats.org/officeDocument/2006/relationships/oleObject" Target="../embeddings/oleObject3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12.png"/><Relationship Id="rId4" Type="http://schemas.openxmlformats.org/officeDocument/2006/relationships/image" Target="../media/image2.gif"/><Relationship Id="rId9" Type="http://schemas.openxmlformats.org/officeDocument/2006/relationships/image" Target="../media/image11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7" Type="http://schemas.openxmlformats.org/officeDocument/2006/relationships/image" Target="../media/image2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image" Target="../media/image21.png"/><Relationship Id="rId7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3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slide" Target="slide4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slide" Target="slide42.xml"/><Relationship Id="rId7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9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50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54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2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r/url?sa=i&amp;rct=j&amp;q=&amp;esrc=s&amp;source=images&amp;cd=&amp;cad=rja&amp;uact=8&amp;ved=0ahUKEwixi4PhmK_TAhVKElAKHUDAAm0QjRwIBw&amp;url=http://s13.zetaboards.com/WCAEfed/topic/7162668/6/&amp;psig=AFQjCNGvmuMtS67v1vRLWTRWowLeXPQlWQ&amp;ust=1492645344425815" TargetMode="Externa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755576" y="908720"/>
            <a:ext cx="7992888" cy="16312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rgbClr val="FF0000"/>
                </a:solidFill>
              </a:rPr>
              <a:t>DİKKAT VE KONSANTRASYON TESTİ</a:t>
            </a:r>
          </a:p>
          <a:p>
            <a:pPr algn="ctr"/>
            <a:r>
              <a:rPr lang="tr-TR" sz="3200" dirty="0" smtClean="0"/>
              <a:t>Dikkat ve konsantrasyon satrançta önemli yetenek alanlarındandır.</a:t>
            </a:r>
            <a:endParaRPr lang="tr-TR" dirty="0"/>
          </a:p>
        </p:txBody>
      </p:sp>
      <p:sp>
        <p:nvSpPr>
          <p:cNvPr id="3" name="Metin kutusu 2"/>
          <p:cNvSpPr txBox="1"/>
          <p:nvPr/>
        </p:nvSpPr>
        <p:spPr>
          <a:xfrm>
            <a:off x="1043608" y="3140968"/>
            <a:ext cx="7416824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</a:rPr>
              <a:t>DİKKAT </a:t>
            </a:r>
            <a:r>
              <a:rPr lang="tr-TR" sz="2400" b="1" smtClean="0">
                <a:solidFill>
                  <a:srgbClr val="FF0000"/>
                </a:solidFill>
              </a:rPr>
              <a:t>VE KONSANTRASYONUNUZ  </a:t>
            </a:r>
            <a:r>
              <a:rPr lang="tr-TR" sz="2400" b="1" dirty="0" smtClean="0">
                <a:solidFill>
                  <a:srgbClr val="FF0000"/>
                </a:solidFill>
              </a:rPr>
              <a:t>NE KADAR İYİ BİLMEK İSTİYOR MUSUNUZ ?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4" name="Metin kutusu 3">
            <a:hlinkClick r:id="" action="ppaction://macro?name=BASLA"/>
          </p:cNvPr>
          <p:cNvSpPr txBox="1"/>
          <p:nvPr/>
        </p:nvSpPr>
        <p:spPr>
          <a:xfrm>
            <a:off x="2771800" y="4797152"/>
            <a:ext cx="3168352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rgbClr val="FF0000"/>
                </a:solidFill>
              </a:rPr>
              <a:t>BAŞLA</a:t>
            </a:r>
            <a:endParaRPr lang="tr-TR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3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42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593240"/>
            <a:ext cx="3996000" cy="39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6"/>
          <p:cNvSpPr/>
          <p:nvPr/>
        </p:nvSpPr>
        <p:spPr>
          <a:xfrm>
            <a:off x="3563888" y="47667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5868144" y="1683965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Konumda farklı olan atın üstünü tıklayınız.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5" name="Picture 2" descr="İlgili resi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856" y="4365104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ikdörtgen 3">
            <a:hlinkClick r:id="" action="ppaction://macro?name=SORU1"/>
          </p:cNvPr>
          <p:cNvSpPr/>
          <p:nvPr/>
        </p:nvSpPr>
        <p:spPr>
          <a:xfrm>
            <a:off x="2483768" y="3933056"/>
            <a:ext cx="540000" cy="54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1720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SORU:2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73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27530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SORU:2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127530" y="517250"/>
            <a:ext cx="9016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dikkatlice bakınız. Konum ile ilgili bir soru gelecek.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000" y="1620000"/>
            <a:ext cx="3960000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93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27530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SORU:2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127530" y="517250"/>
            <a:ext cx="9016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dikkatlice bakınız. Konum ile ilgili bir soru gelecek.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000" y="1620000"/>
            <a:ext cx="3960000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İlgili resi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856" y="4365104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0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323528" y="620688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Önceki konumla ilgili aşağıdakilerden hangisi doğrudur.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4" name="Metin kutusu 3">
            <a:hlinkClick r:id="rId2" action="ppaction://hlinksldjump"/>
          </p:cNvPr>
          <p:cNvSpPr txBox="1"/>
          <p:nvPr/>
        </p:nvSpPr>
        <p:spPr>
          <a:xfrm>
            <a:off x="1014232" y="1628800"/>
            <a:ext cx="6120680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A.Her</a:t>
            </a:r>
            <a:r>
              <a:rPr lang="tr-TR" sz="2800" dirty="0"/>
              <a:t> iki oyuncu da </a:t>
            </a:r>
            <a:r>
              <a:rPr lang="tr-TR" sz="2800" dirty="0" err="1"/>
              <a:t>rok</a:t>
            </a:r>
            <a:r>
              <a:rPr lang="tr-TR" sz="2800" dirty="0"/>
              <a:t> yapmıştır</a:t>
            </a:r>
            <a:r>
              <a:rPr lang="tr-TR" sz="2800" dirty="0" smtClean="0"/>
              <a:t>.</a:t>
            </a:r>
          </a:p>
        </p:txBody>
      </p:sp>
      <p:sp>
        <p:nvSpPr>
          <p:cNvPr id="5" name="Metin kutusu 4">
            <a:hlinkClick r:id="rId2" action="ppaction://hlinksldjump"/>
          </p:cNvPr>
          <p:cNvSpPr txBox="1"/>
          <p:nvPr/>
        </p:nvSpPr>
        <p:spPr>
          <a:xfrm>
            <a:off x="1014232" y="2580572"/>
            <a:ext cx="6150055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 smtClean="0"/>
              <a:t>B.Her</a:t>
            </a:r>
            <a:r>
              <a:rPr lang="tr-TR" sz="2800" dirty="0" smtClean="0"/>
              <a:t> </a:t>
            </a:r>
            <a:r>
              <a:rPr lang="tr-TR" sz="2800" dirty="0"/>
              <a:t>iki oyuncu da </a:t>
            </a:r>
            <a:r>
              <a:rPr lang="tr-TR" sz="2800" dirty="0" err="1"/>
              <a:t>rok</a:t>
            </a:r>
            <a:r>
              <a:rPr lang="tr-TR" sz="2800" dirty="0"/>
              <a:t> </a:t>
            </a:r>
            <a:r>
              <a:rPr lang="tr-TR" sz="2800" dirty="0" smtClean="0"/>
              <a:t>yapmamıştır.</a:t>
            </a:r>
            <a:endParaRPr lang="tr-TR" sz="2800" dirty="0"/>
          </a:p>
        </p:txBody>
      </p:sp>
      <p:sp>
        <p:nvSpPr>
          <p:cNvPr id="6" name="Metin kutusu 5">
            <a:hlinkClick r:id="" action="ppaction://macro?name=SORU2"/>
          </p:cNvPr>
          <p:cNvSpPr txBox="1"/>
          <p:nvPr/>
        </p:nvSpPr>
        <p:spPr>
          <a:xfrm>
            <a:off x="1014232" y="3717032"/>
            <a:ext cx="6150055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C.Beyaz</a:t>
            </a:r>
            <a:r>
              <a:rPr lang="tr-TR" sz="2800" dirty="0"/>
              <a:t> </a:t>
            </a:r>
            <a:r>
              <a:rPr lang="tr-TR" sz="2800" dirty="0" smtClean="0"/>
              <a:t>kısa </a:t>
            </a:r>
            <a:r>
              <a:rPr lang="tr-TR" sz="2800" dirty="0" err="1"/>
              <a:t>rok</a:t>
            </a:r>
            <a:r>
              <a:rPr lang="tr-TR" sz="2800" dirty="0"/>
              <a:t> yapmıştır</a:t>
            </a:r>
            <a:r>
              <a:rPr lang="tr-TR" sz="2800" dirty="0" smtClean="0"/>
              <a:t>.</a:t>
            </a:r>
            <a:endParaRPr lang="tr-TR" dirty="0"/>
          </a:p>
        </p:txBody>
      </p:sp>
      <p:sp>
        <p:nvSpPr>
          <p:cNvPr id="7" name="Metin kutusu 6">
            <a:hlinkClick r:id="rId2" action="ppaction://hlinksldjump"/>
          </p:cNvPr>
          <p:cNvSpPr txBox="1"/>
          <p:nvPr/>
        </p:nvSpPr>
        <p:spPr>
          <a:xfrm>
            <a:off x="964106" y="4725144"/>
            <a:ext cx="6200181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D.Siyah</a:t>
            </a:r>
            <a:r>
              <a:rPr lang="tr-TR" sz="2800" dirty="0"/>
              <a:t> uzun </a:t>
            </a:r>
            <a:r>
              <a:rPr lang="tr-TR" sz="2800" dirty="0" err="1"/>
              <a:t>rok</a:t>
            </a:r>
            <a:r>
              <a:rPr lang="tr-TR" sz="2800" dirty="0"/>
              <a:t> yapmıştır</a:t>
            </a:r>
            <a:r>
              <a:rPr lang="tr-TR" sz="2800" dirty="0" smtClean="0"/>
              <a:t>.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286936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323528" y="620688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Önceki konumla ilgili aşağıdakilerden hangisi doğrudur.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4" name="Metin kutusu 3">
            <a:hlinkClick r:id="" action="ppaction://hlinkshowjump?jump=nextslide"/>
          </p:cNvPr>
          <p:cNvSpPr txBox="1"/>
          <p:nvPr/>
        </p:nvSpPr>
        <p:spPr>
          <a:xfrm>
            <a:off x="1014232" y="1628800"/>
            <a:ext cx="6120680" cy="5232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A.Her</a:t>
            </a:r>
            <a:r>
              <a:rPr lang="tr-TR" sz="2800" dirty="0"/>
              <a:t> iki oyuncu da </a:t>
            </a:r>
            <a:r>
              <a:rPr lang="tr-TR" sz="2800" dirty="0" err="1"/>
              <a:t>rok</a:t>
            </a:r>
            <a:r>
              <a:rPr lang="tr-TR" sz="2800" dirty="0"/>
              <a:t> yapmıştır</a:t>
            </a:r>
            <a:r>
              <a:rPr lang="tr-TR" sz="2800" dirty="0" smtClean="0"/>
              <a:t>.</a:t>
            </a:r>
          </a:p>
        </p:txBody>
      </p:sp>
      <p:sp>
        <p:nvSpPr>
          <p:cNvPr id="5" name="Metin kutusu 4">
            <a:hlinkClick r:id="" action="ppaction://hlinkshowjump?jump=nextslide"/>
          </p:cNvPr>
          <p:cNvSpPr txBox="1"/>
          <p:nvPr/>
        </p:nvSpPr>
        <p:spPr>
          <a:xfrm>
            <a:off x="1014232" y="2580572"/>
            <a:ext cx="6150055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 smtClean="0"/>
              <a:t>B.Her</a:t>
            </a:r>
            <a:r>
              <a:rPr lang="tr-TR" sz="2800" dirty="0" smtClean="0"/>
              <a:t> </a:t>
            </a:r>
            <a:r>
              <a:rPr lang="tr-TR" sz="2800" dirty="0"/>
              <a:t>iki oyuncu da </a:t>
            </a:r>
            <a:r>
              <a:rPr lang="tr-TR" sz="2800" dirty="0" err="1"/>
              <a:t>rok</a:t>
            </a:r>
            <a:r>
              <a:rPr lang="tr-TR" sz="2800" dirty="0"/>
              <a:t> </a:t>
            </a:r>
            <a:r>
              <a:rPr lang="tr-TR" sz="2800" dirty="0" smtClean="0"/>
              <a:t>yapmamıştır.</a:t>
            </a:r>
            <a:endParaRPr lang="tr-TR" sz="2800" dirty="0"/>
          </a:p>
        </p:txBody>
      </p:sp>
      <p:sp>
        <p:nvSpPr>
          <p:cNvPr id="6" name="Metin kutusu 5">
            <a:hlinkClick r:id="" action="ppaction://macro?name=SORU2"/>
          </p:cNvPr>
          <p:cNvSpPr txBox="1"/>
          <p:nvPr/>
        </p:nvSpPr>
        <p:spPr>
          <a:xfrm>
            <a:off x="1014232" y="3717032"/>
            <a:ext cx="6150055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C.Beyaz</a:t>
            </a:r>
            <a:r>
              <a:rPr lang="tr-TR" sz="2800" dirty="0"/>
              <a:t> </a:t>
            </a:r>
            <a:r>
              <a:rPr lang="tr-TR" sz="2800" dirty="0" smtClean="0"/>
              <a:t>kısa </a:t>
            </a:r>
            <a:r>
              <a:rPr lang="tr-TR" sz="2800" dirty="0" err="1"/>
              <a:t>rok</a:t>
            </a:r>
            <a:r>
              <a:rPr lang="tr-TR" sz="2800" dirty="0"/>
              <a:t> yapmıştır</a:t>
            </a:r>
            <a:r>
              <a:rPr lang="tr-TR" sz="2800" dirty="0" smtClean="0"/>
              <a:t>.</a:t>
            </a:r>
            <a:endParaRPr lang="tr-TR" dirty="0"/>
          </a:p>
        </p:txBody>
      </p:sp>
      <p:sp>
        <p:nvSpPr>
          <p:cNvPr id="7" name="Metin kutusu 6">
            <a:hlinkClick r:id="" action="ppaction://hlinkshowjump?jump=nextslide"/>
          </p:cNvPr>
          <p:cNvSpPr txBox="1"/>
          <p:nvPr/>
        </p:nvSpPr>
        <p:spPr>
          <a:xfrm>
            <a:off x="964106" y="4725144"/>
            <a:ext cx="6200181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D.Siyah</a:t>
            </a:r>
            <a:r>
              <a:rPr lang="tr-TR" sz="2800" dirty="0"/>
              <a:t> uzun </a:t>
            </a:r>
            <a:r>
              <a:rPr lang="tr-TR" sz="2800" dirty="0" err="1"/>
              <a:t>rok</a:t>
            </a:r>
            <a:r>
              <a:rPr lang="tr-TR" sz="2800" dirty="0"/>
              <a:t> yapmıştır</a:t>
            </a:r>
            <a:r>
              <a:rPr lang="tr-TR" sz="2800" dirty="0" smtClean="0"/>
              <a:t>.</a:t>
            </a:r>
            <a:endParaRPr lang="tr-TR" sz="2800" dirty="0"/>
          </a:p>
        </p:txBody>
      </p:sp>
      <p:pic>
        <p:nvPicPr>
          <p:cNvPr id="8" name="Picture 2" descr="İlgili resim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594" y="4965291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81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SORU:3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5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288589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64704"/>
            <a:ext cx="2885891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61048"/>
            <a:ext cx="2885894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>
            <a:hlinkClick r:id="" action="ppaction://macro?name=SORU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61048"/>
            <a:ext cx="2898153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7"/>
          <p:cNvSpPr/>
          <p:nvPr/>
        </p:nvSpPr>
        <p:spPr>
          <a:xfrm>
            <a:off x="3923928" y="736763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SORU:3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323528" y="188640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Aşağıdaki konumlardan farklı olanın üstünü tıklayınız.  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41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64704"/>
            <a:ext cx="288589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64704"/>
            <a:ext cx="2885891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61048"/>
            <a:ext cx="2885894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>
            <a:hlinkClick r:id="" action="ppaction://macro?name=SORU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61048"/>
            <a:ext cx="2898153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7"/>
          <p:cNvSpPr/>
          <p:nvPr/>
        </p:nvSpPr>
        <p:spPr>
          <a:xfrm>
            <a:off x="3923928" y="736763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SORU:3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323528" y="188640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Aşağıdaki konumlardan farklı olanın üstünü tıklayınız.  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13" name="Picture 2" descr="İlgili resi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56" y="526555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11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SORU:4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94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51520" y="260648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Aşağıdaki konumlardan imkansız olanın üstünü tıklayınız. 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694" y="764704"/>
            <a:ext cx="288606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83868"/>
            <a:ext cx="2855803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376" y="3789040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7"/>
          <p:cNvSpPr/>
          <p:nvPr/>
        </p:nvSpPr>
        <p:spPr>
          <a:xfrm>
            <a:off x="3779912" y="808771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SORU:4</a:t>
            </a:r>
            <a:endParaRPr lang="tr-TR" sz="2000" b="1" dirty="0">
              <a:solidFill>
                <a:srgbClr val="FF0000"/>
              </a:solidFill>
            </a:endParaRPr>
          </a:p>
        </p:txBody>
      </p:sp>
      <p:pic>
        <p:nvPicPr>
          <p:cNvPr id="8" name="Picture 2">
            <a:hlinkClick r:id="" action="ppaction://macro?name=SORU4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53" y="3789040"/>
            <a:ext cx="287397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940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51520" y="260648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Aşağıdaki konumlardan imkansız olanın üstünü tıklayınız. 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694" y="764704"/>
            <a:ext cx="288606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83868"/>
            <a:ext cx="2855803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376" y="3789040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7"/>
          <p:cNvSpPr/>
          <p:nvPr/>
        </p:nvSpPr>
        <p:spPr>
          <a:xfrm>
            <a:off x="3779912" y="808771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SORU:4</a:t>
            </a:r>
            <a:endParaRPr lang="tr-TR" sz="2000" b="1" dirty="0">
              <a:solidFill>
                <a:srgbClr val="FF0000"/>
              </a:solidFill>
            </a:endParaRPr>
          </a:p>
        </p:txBody>
      </p:sp>
      <p:pic>
        <p:nvPicPr>
          <p:cNvPr id="9" name="Picture 2" descr="İlgili resi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756" y="526555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" action="ppaction://macro?name=SORU4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53" y="3789040"/>
            <a:ext cx="287397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817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SORU:5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65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174" y="957263"/>
            <a:ext cx="3982892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7980650"/>
              </p:ext>
            </p:extLst>
          </p:nvPr>
        </p:nvGraphicFramePr>
        <p:xfrm>
          <a:off x="3204000" y="2520000"/>
          <a:ext cx="432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4" name="CorelDRAW" r:id="rId4" imgW="402480" imgH="402840" progId="CorelDRAW.Graphic.13">
                  <p:embed/>
                </p:oleObj>
              </mc:Choice>
              <mc:Fallback>
                <p:oleObj name="CorelDRAW" r:id="rId4" imgW="402480" imgH="402840" progId="CorelDRAW.Graphic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4000" y="2520000"/>
                        <a:ext cx="432000" cy="43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1163620"/>
              </p:ext>
            </p:extLst>
          </p:nvPr>
        </p:nvGraphicFramePr>
        <p:xfrm>
          <a:off x="3204000" y="3456000"/>
          <a:ext cx="390155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5" name="CorelDRAW" r:id="rId6" imgW="423672" imgH="429768" progId="CorelDRAW.Graphic.13">
                  <p:embed/>
                </p:oleObj>
              </mc:Choice>
              <mc:Fallback>
                <p:oleObj name="CorelDRAW" r:id="rId6" imgW="423672" imgH="429768" progId="CorelDRAW.Graphic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4000" y="3456000"/>
                        <a:ext cx="390155" cy="3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8" descr="73630902fv5 At Gifleri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42854" y="5157192"/>
            <a:ext cx="804212" cy="845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27530" y="332656"/>
            <a:ext cx="9016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b="1" dirty="0" smtClean="0">
                <a:solidFill>
                  <a:srgbClr val="FF0000"/>
                </a:solidFill>
              </a:rPr>
              <a:t>Tahtada  dikkatlice bakınız. </a:t>
            </a:r>
            <a:endParaRPr lang="tr-TR" sz="2200" b="1" dirty="0">
              <a:solidFill>
                <a:srgbClr val="FF00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27530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SORU:5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9889" y="3284984"/>
            <a:ext cx="1289783" cy="144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2" name="Rectangle 11"/>
          <p:cNvSpPr/>
          <p:nvPr/>
        </p:nvSpPr>
        <p:spPr>
          <a:xfrm>
            <a:off x="1475656" y="4941168"/>
            <a:ext cx="3969142" cy="1400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72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66667E-6 0.00116 L 0.02361 0.00116 C 0.0342 0.00116 0.04722 0.03701 0.04722 0.06707 L 0.04722 0.13368 " pathEditMode="relative" rAng="0" ptsTypes="FfFF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66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925 L -0.05052 -0.06522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9" y="-3723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573 -0.01457 L -0.27222 -0.1958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33" y="-90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616174" y="957263"/>
            <a:ext cx="3982892" cy="3960000"/>
            <a:chOff x="1616174" y="957263"/>
            <a:chExt cx="3982892" cy="3960000"/>
          </a:xfrm>
        </p:grpSpPr>
        <p:pic>
          <p:nvPicPr>
            <p:cNvPr id="6861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6174" y="957263"/>
              <a:ext cx="3982892" cy="39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3828570"/>
                </p:ext>
              </p:extLst>
            </p:nvPr>
          </p:nvGraphicFramePr>
          <p:xfrm>
            <a:off x="3635944" y="3440927"/>
            <a:ext cx="432000" cy="432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74" name="CorelDRAW" r:id="rId4" imgW="402480" imgH="402840" progId="CorelDRAW.Graphic.13">
                    <p:embed/>
                  </p:oleObj>
                </mc:Choice>
                <mc:Fallback>
                  <p:oleObj name="CorelDRAW" r:id="rId4" imgW="402480" imgH="402840" progId="CorelDRAW.Graphic.1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35944" y="3440927"/>
                          <a:ext cx="432000" cy="432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4791441"/>
                </p:ext>
              </p:extLst>
            </p:nvPr>
          </p:nvGraphicFramePr>
          <p:xfrm>
            <a:off x="2752699" y="2982013"/>
            <a:ext cx="390155" cy="396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75" name="CorelDRAW" r:id="rId6" imgW="423672" imgH="429768" progId="CorelDRAW.Graphic.13">
                    <p:embed/>
                  </p:oleObj>
                </mc:Choice>
                <mc:Fallback>
                  <p:oleObj name="CorelDRAW" r:id="rId6" imgW="423672" imgH="429768" progId="CorelDRAW.Graphic.1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2699" y="2982013"/>
                          <a:ext cx="390155" cy="396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7"/>
          <p:cNvSpPr txBox="1"/>
          <p:nvPr/>
        </p:nvSpPr>
        <p:spPr>
          <a:xfrm>
            <a:off x="127530" y="332656"/>
            <a:ext cx="9016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b="1" dirty="0" smtClean="0">
                <a:solidFill>
                  <a:srgbClr val="FF0000"/>
                </a:solidFill>
              </a:rPr>
              <a:t>Tahtada  dikkatinizi çekecek farklı bir şey oldu mu? Doğru cevabı tıklayınız.</a:t>
            </a:r>
            <a:endParaRPr lang="tr-TR" sz="2200" b="1" dirty="0">
              <a:solidFill>
                <a:srgbClr val="FF00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27530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SORU:5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9889" y="3284984"/>
            <a:ext cx="1289783" cy="144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Metin kutusu 13">
            <a:hlinkClick r:id="rId8" action="ppaction://hlinksldjump"/>
          </p:cNvPr>
          <p:cNvSpPr txBox="1"/>
          <p:nvPr/>
        </p:nvSpPr>
        <p:spPr>
          <a:xfrm>
            <a:off x="5796135" y="980728"/>
            <a:ext cx="3102055" cy="120032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dirty="0" err="1"/>
              <a:t>A.Tahtada</a:t>
            </a:r>
            <a:r>
              <a:rPr lang="tr-TR" sz="2400" dirty="0"/>
              <a:t> kurallara </a:t>
            </a:r>
            <a:r>
              <a:rPr lang="tr-TR" sz="2400" dirty="0" smtClean="0"/>
              <a:t>uygun olmayan </a:t>
            </a:r>
            <a:r>
              <a:rPr lang="tr-TR" sz="2400" dirty="0"/>
              <a:t>bir şey </a:t>
            </a:r>
            <a:r>
              <a:rPr lang="tr-TR" sz="2400" dirty="0" smtClean="0"/>
              <a:t>olmadı.</a:t>
            </a:r>
            <a:endParaRPr lang="tr-TR" dirty="0"/>
          </a:p>
        </p:txBody>
      </p:sp>
      <p:sp>
        <p:nvSpPr>
          <p:cNvPr id="15" name="Metin kutusu 14">
            <a:hlinkClick r:id="" action="ppaction://hlinkshowjump?jump=nextslide"/>
          </p:cNvPr>
          <p:cNvSpPr txBox="1"/>
          <p:nvPr/>
        </p:nvSpPr>
        <p:spPr>
          <a:xfrm>
            <a:off x="5796135" y="2350621"/>
            <a:ext cx="3102055" cy="110799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dirty="0" err="1"/>
              <a:t>B.Siyah</a:t>
            </a:r>
            <a:r>
              <a:rPr lang="tr-TR" sz="2400" dirty="0"/>
              <a:t> açmazdaki </a:t>
            </a:r>
            <a:r>
              <a:rPr lang="tr-TR" sz="2400" dirty="0" smtClean="0"/>
              <a:t>taşı oynadı.</a:t>
            </a:r>
            <a:endParaRPr lang="tr-TR" sz="2400" dirty="0"/>
          </a:p>
          <a:p>
            <a:endParaRPr lang="tr-TR" dirty="0"/>
          </a:p>
        </p:txBody>
      </p:sp>
      <p:sp>
        <p:nvSpPr>
          <p:cNvPr id="16" name="Metin kutusu 15">
            <a:hlinkClick r:id="" action="ppaction://macro?name=SORU5"/>
          </p:cNvPr>
          <p:cNvSpPr txBox="1"/>
          <p:nvPr/>
        </p:nvSpPr>
        <p:spPr>
          <a:xfrm>
            <a:off x="5796135" y="3674641"/>
            <a:ext cx="3102055" cy="110799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dirty="0" smtClean="0"/>
              <a:t>C. Tahtanın sol alt köşesinden bir </a:t>
            </a:r>
            <a:r>
              <a:rPr lang="tr-TR" sz="2400" dirty="0"/>
              <a:t>at geçti.</a:t>
            </a:r>
          </a:p>
          <a:p>
            <a:endParaRPr lang="tr-TR" dirty="0"/>
          </a:p>
        </p:txBody>
      </p:sp>
      <p:sp>
        <p:nvSpPr>
          <p:cNvPr id="17" name="Metin kutusu 16">
            <a:hlinkClick r:id="" action="ppaction://hlinkshowjump?jump=nextslide"/>
          </p:cNvPr>
          <p:cNvSpPr txBox="1"/>
          <p:nvPr/>
        </p:nvSpPr>
        <p:spPr>
          <a:xfrm>
            <a:off x="5796135" y="5086925"/>
            <a:ext cx="3102055" cy="110799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dirty="0" err="1" smtClean="0"/>
              <a:t>D.Beyaz</a:t>
            </a:r>
            <a:r>
              <a:rPr lang="tr-TR" sz="2400" dirty="0" smtClean="0"/>
              <a:t> kuraldışı </a:t>
            </a:r>
            <a:r>
              <a:rPr lang="tr-TR" sz="2400" dirty="0"/>
              <a:t>bir </a:t>
            </a:r>
            <a:r>
              <a:rPr lang="tr-TR" sz="2400" dirty="0" smtClean="0"/>
              <a:t>hamle yaptı. </a:t>
            </a:r>
            <a:endParaRPr lang="tr-TR" sz="24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1901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27530" y="332656"/>
            <a:ext cx="90164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b="1" dirty="0" smtClean="0">
                <a:solidFill>
                  <a:srgbClr val="FF0000"/>
                </a:solidFill>
              </a:rPr>
              <a:t>Tahtada  dikkatinizi çekecek farklı bir şey oldu mu? Doğru cevabı tıklayınız.</a:t>
            </a:r>
            <a:endParaRPr lang="tr-TR" sz="2200" b="1" dirty="0">
              <a:solidFill>
                <a:srgbClr val="FF00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27530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SORU:5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9889" y="3284984"/>
            <a:ext cx="1289783" cy="144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3" name="Picture 2" descr="İlgili resim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22" y="5661248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Metin kutusu 13">
            <a:hlinkClick r:id="" action="ppaction://hlinkshowjump?jump=nextslide"/>
          </p:cNvPr>
          <p:cNvSpPr txBox="1"/>
          <p:nvPr/>
        </p:nvSpPr>
        <p:spPr>
          <a:xfrm>
            <a:off x="5796135" y="980728"/>
            <a:ext cx="3102055" cy="120032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dirty="0" err="1"/>
              <a:t>A.Tahtada</a:t>
            </a:r>
            <a:r>
              <a:rPr lang="tr-TR" sz="2400" dirty="0"/>
              <a:t> kurallara </a:t>
            </a:r>
            <a:r>
              <a:rPr lang="tr-TR" sz="2400" dirty="0" smtClean="0"/>
              <a:t>uygun olmayan </a:t>
            </a:r>
            <a:r>
              <a:rPr lang="tr-TR" sz="2400" dirty="0"/>
              <a:t>bir şey </a:t>
            </a:r>
            <a:r>
              <a:rPr lang="tr-TR" sz="2400" dirty="0" smtClean="0"/>
              <a:t>olmadı.</a:t>
            </a:r>
            <a:endParaRPr lang="tr-TR" dirty="0"/>
          </a:p>
        </p:txBody>
      </p:sp>
      <p:sp>
        <p:nvSpPr>
          <p:cNvPr id="15" name="Metin kutusu 14">
            <a:hlinkClick r:id="" action="ppaction://hlinkshowjump?jump=nextslide"/>
          </p:cNvPr>
          <p:cNvSpPr txBox="1"/>
          <p:nvPr/>
        </p:nvSpPr>
        <p:spPr>
          <a:xfrm>
            <a:off x="5796135" y="2350621"/>
            <a:ext cx="3102055" cy="110799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dirty="0" err="1"/>
              <a:t>B.Siyah</a:t>
            </a:r>
            <a:r>
              <a:rPr lang="tr-TR" sz="2400" dirty="0"/>
              <a:t> açmazdaki </a:t>
            </a:r>
            <a:r>
              <a:rPr lang="tr-TR" sz="2400" dirty="0" smtClean="0"/>
              <a:t>taşı oynadı.</a:t>
            </a:r>
            <a:endParaRPr lang="tr-TR" sz="2400" dirty="0"/>
          </a:p>
          <a:p>
            <a:endParaRPr lang="tr-TR" dirty="0"/>
          </a:p>
        </p:txBody>
      </p:sp>
      <p:sp>
        <p:nvSpPr>
          <p:cNvPr id="16" name="Metin kutusu 15">
            <a:hlinkClick r:id="" action="ppaction://macro?name=SORU5"/>
          </p:cNvPr>
          <p:cNvSpPr txBox="1"/>
          <p:nvPr/>
        </p:nvSpPr>
        <p:spPr>
          <a:xfrm>
            <a:off x="5796135" y="3674641"/>
            <a:ext cx="3102055" cy="110799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dirty="0" smtClean="0"/>
              <a:t>C. Tahtanın sol alt köşesinden bir </a:t>
            </a:r>
            <a:r>
              <a:rPr lang="tr-TR" sz="2400" dirty="0"/>
              <a:t>at geçti.</a:t>
            </a:r>
          </a:p>
          <a:p>
            <a:endParaRPr lang="tr-TR" dirty="0"/>
          </a:p>
        </p:txBody>
      </p:sp>
      <p:sp>
        <p:nvSpPr>
          <p:cNvPr id="17" name="Metin kutusu 16">
            <a:hlinkClick r:id="" action="ppaction://hlinkshowjump?jump=nextslide"/>
          </p:cNvPr>
          <p:cNvSpPr txBox="1"/>
          <p:nvPr/>
        </p:nvSpPr>
        <p:spPr>
          <a:xfrm>
            <a:off x="5796135" y="5086925"/>
            <a:ext cx="3102055" cy="110799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400" dirty="0" err="1" smtClean="0"/>
              <a:t>D.Beyaz</a:t>
            </a:r>
            <a:r>
              <a:rPr lang="tr-TR" sz="2400" dirty="0" smtClean="0"/>
              <a:t> kuraldışı </a:t>
            </a:r>
            <a:r>
              <a:rPr lang="tr-TR" sz="2400" dirty="0"/>
              <a:t>bir </a:t>
            </a:r>
            <a:r>
              <a:rPr lang="tr-TR" sz="2400" dirty="0" smtClean="0"/>
              <a:t>hamle yaptı. </a:t>
            </a:r>
            <a:endParaRPr lang="tr-TR" sz="2400" dirty="0"/>
          </a:p>
          <a:p>
            <a:endParaRPr lang="tr-TR" dirty="0"/>
          </a:p>
        </p:txBody>
      </p:sp>
      <p:grpSp>
        <p:nvGrpSpPr>
          <p:cNvPr id="5" name="Grup 4"/>
          <p:cNvGrpSpPr/>
          <p:nvPr/>
        </p:nvGrpSpPr>
        <p:grpSpPr>
          <a:xfrm>
            <a:off x="1616174" y="957263"/>
            <a:ext cx="3982892" cy="3960000"/>
            <a:chOff x="1616174" y="957263"/>
            <a:chExt cx="3982892" cy="3960000"/>
          </a:xfrm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6174" y="957263"/>
              <a:ext cx="3982892" cy="39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19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5943678"/>
                </p:ext>
              </p:extLst>
            </p:nvPr>
          </p:nvGraphicFramePr>
          <p:xfrm>
            <a:off x="3635944" y="3440927"/>
            <a:ext cx="432000" cy="432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98" name="CorelDRAW" r:id="rId6" imgW="402480" imgH="402840" progId="CorelDRAW.Graphic.13">
                    <p:embed/>
                  </p:oleObj>
                </mc:Choice>
                <mc:Fallback>
                  <p:oleObj name="CorelDRAW" r:id="rId6" imgW="402480" imgH="402840" progId="CorelDRAW.Graphic.1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35944" y="3440927"/>
                          <a:ext cx="432000" cy="432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97035658"/>
                </p:ext>
              </p:extLst>
            </p:nvPr>
          </p:nvGraphicFramePr>
          <p:xfrm>
            <a:off x="2752699" y="2982013"/>
            <a:ext cx="390155" cy="396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99" name="CorelDRAW" r:id="rId8" imgW="423672" imgH="429768" progId="CorelDRAW.Graphic.13">
                    <p:embed/>
                  </p:oleObj>
                </mc:Choice>
                <mc:Fallback>
                  <p:oleObj name="CorelDRAW" r:id="rId8" imgW="423672" imgH="429768" progId="CorelDRAW.Graphic.1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2699" y="2982013"/>
                          <a:ext cx="390155" cy="396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41901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SORU:6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00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up 73"/>
          <p:cNvGrpSpPr/>
          <p:nvPr/>
        </p:nvGrpSpPr>
        <p:grpSpPr>
          <a:xfrm>
            <a:off x="611560" y="836711"/>
            <a:ext cx="5184576" cy="5220000"/>
            <a:chOff x="1259632" y="836711"/>
            <a:chExt cx="5400600" cy="5366777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836711"/>
              <a:ext cx="5400600" cy="5366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1942" y="360906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466" y="430986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1942" y="486916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3373" y="54452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8006" y="36450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530" y="4293096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8006" y="490512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9437" y="548118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070" y="36450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6078" y="4293096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4070" y="490512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5501" y="548118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5340" y="36450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864" y="4293096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5340" y="490512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6771" y="548118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5140" y="119675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189755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5140" y="2456848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6571" y="303291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204" y="123271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18448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204" y="2420888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2635" y="306887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7268" y="123271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6078" y="18448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7268" y="2420888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8699" y="306887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864" y="123271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1062" y="18448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8538" y="2420888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969" y="306887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3818" y="360906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6342" y="4221088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3818" y="486916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5249" y="54452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6278" y="360906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6278" y="4293096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9882" y="490512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1313" y="548118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9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2342" y="36450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2342" y="4293096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2342" y="490512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2342" y="548118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3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7216" y="36450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4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9740" y="4293096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7216" y="490512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8647" y="548118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7016" y="119675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9540" y="189755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7016" y="2420888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8447" y="303291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3080" y="123271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5604" y="18448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3080" y="2420888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511" y="306887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9144" y="123271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6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2342" y="18448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2342" y="3033000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0414" y="123271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0414" y="1844824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0414" y="2420888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1845" y="3068872"/>
              <a:ext cx="571786" cy="39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Picture 3" descr="C:\Users\acer\AppData\Local\Microsoft\Windows\Temporary Internet Files\Content.IE5\PVS4UCS0\1449722324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173588" y="2416699"/>
              <a:ext cx="550540" cy="3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8" name="Metin kutusu 67"/>
          <p:cNvSpPr txBox="1"/>
          <p:nvPr/>
        </p:nvSpPr>
        <p:spPr>
          <a:xfrm>
            <a:off x="5940152" y="1683965"/>
            <a:ext cx="32038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Konumda farklı olan kaplumbağanın üstünü tıklayınız.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75" name="Dikdörtgen 74">
            <a:hlinkClick r:id="" action="ppaction://macro?name=SORU6"/>
          </p:cNvPr>
          <p:cNvSpPr/>
          <p:nvPr/>
        </p:nvSpPr>
        <p:spPr>
          <a:xfrm>
            <a:off x="4355975" y="2240936"/>
            <a:ext cx="612000" cy="61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76" name="Picture 2" descr="İlgili resi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856" y="4365104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ikdörtgen 2">
            <a:hlinkClick r:id="" action="ppaction://hlinkshowjump?jump=nextslide"/>
          </p:cNvPr>
          <p:cNvSpPr/>
          <p:nvPr/>
        </p:nvSpPr>
        <p:spPr>
          <a:xfrm>
            <a:off x="865801" y="2852936"/>
            <a:ext cx="4653825" cy="30243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Dikdörtgen 3">
            <a:hlinkClick r:id="" action="ppaction://hlinkshowjump?jump=nextslide"/>
          </p:cNvPr>
          <p:cNvSpPr/>
          <p:nvPr/>
        </p:nvSpPr>
        <p:spPr>
          <a:xfrm>
            <a:off x="865801" y="980728"/>
            <a:ext cx="4645598" cy="1260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Dikdörtgen 4">
            <a:hlinkClick r:id="" action="ppaction://hlinkshowjump?jump=nextslide"/>
          </p:cNvPr>
          <p:cNvSpPr/>
          <p:nvPr/>
        </p:nvSpPr>
        <p:spPr>
          <a:xfrm>
            <a:off x="755576" y="2202423"/>
            <a:ext cx="3613382" cy="770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Dikdörtgen 5">
            <a:hlinkClick r:id="" action="ppaction://hlinkshowjump?jump=nextslide"/>
          </p:cNvPr>
          <p:cNvSpPr/>
          <p:nvPr/>
        </p:nvSpPr>
        <p:spPr>
          <a:xfrm>
            <a:off x="4970711" y="2202423"/>
            <a:ext cx="548915" cy="770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718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SORU:7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45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macro?name=SORU7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" y="980728"/>
            <a:ext cx="289830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40" y="980728"/>
            <a:ext cx="287396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40" y="4005064"/>
            <a:ext cx="287396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" y="4041368"/>
            <a:ext cx="287396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7"/>
          <p:cNvSpPr/>
          <p:nvPr/>
        </p:nvSpPr>
        <p:spPr>
          <a:xfrm>
            <a:off x="3851920" y="808771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SORU:7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11" name="Metin kutusu 10"/>
          <p:cNvSpPr txBox="1"/>
          <p:nvPr/>
        </p:nvSpPr>
        <p:spPr>
          <a:xfrm>
            <a:off x="216024" y="332656"/>
            <a:ext cx="8676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Aşağıdaki konumlardan hangisi diğerlerinden farklıdır? 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hlinkClick r:id="" action="ppaction://macro?name=SORU7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" y="980728"/>
            <a:ext cx="289830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40" y="980728"/>
            <a:ext cx="287396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40" y="4005064"/>
            <a:ext cx="287396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" y="4041368"/>
            <a:ext cx="287396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7"/>
          <p:cNvSpPr/>
          <p:nvPr/>
        </p:nvSpPr>
        <p:spPr>
          <a:xfrm>
            <a:off x="3851920" y="808771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SORU:7</a:t>
            </a:r>
            <a:endParaRPr lang="tr-TR" sz="2000" b="1" dirty="0">
              <a:solidFill>
                <a:srgbClr val="FF0000"/>
              </a:solidFill>
            </a:endParaRPr>
          </a:p>
        </p:txBody>
      </p:sp>
      <p:pic>
        <p:nvPicPr>
          <p:cNvPr id="10" name="Picture 2" descr="İlgili resi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445" y="564046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Metin kutusu 10"/>
          <p:cNvSpPr txBox="1"/>
          <p:nvPr/>
        </p:nvSpPr>
        <p:spPr>
          <a:xfrm>
            <a:off x="216024" y="332656"/>
            <a:ext cx="8676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Aşağıdaki konumlardan hangisi diğerlerinden farklıdır? 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13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SORU:8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98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0"/>
          <p:cNvSpPr/>
          <p:nvPr/>
        </p:nvSpPr>
        <p:spPr>
          <a:xfrm>
            <a:off x="127530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SORU:8</a:t>
            </a:r>
            <a:endParaRPr lang="tr-TR" sz="2000" b="1" dirty="0">
              <a:solidFill>
                <a:srgbClr val="FF00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40768"/>
            <a:ext cx="4338153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663079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600" b="1" dirty="0" smtClean="0">
                <a:solidFill>
                  <a:srgbClr val="FF0000"/>
                </a:solidFill>
              </a:rPr>
              <a:t>Konuma dikkatlice bakınız. Konum ile ilgili bir soru gelecek.</a:t>
            </a:r>
            <a:endParaRPr lang="tr-TR" sz="2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41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323528" y="620688"/>
            <a:ext cx="84249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>
                <a:solidFill>
                  <a:srgbClr val="FF0000"/>
                </a:solidFill>
              </a:rPr>
              <a:t>Aşağıdakilerden </a:t>
            </a:r>
            <a:r>
              <a:rPr lang="tr-TR" sz="2800" b="1" dirty="0" smtClean="0">
                <a:solidFill>
                  <a:srgbClr val="FF0000"/>
                </a:solidFill>
              </a:rPr>
              <a:t>doğru olan cevabın üzerine tıklayınız.</a:t>
            </a:r>
            <a:endParaRPr lang="tr-TR" sz="2800" b="1" dirty="0">
              <a:solidFill>
                <a:srgbClr val="FF0000"/>
              </a:solidFill>
            </a:endParaRPr>
          </a:p>
          <a:p>
            <a:endParaRPr lang="tr-TR" b="1" dirty="0"/>
          </a:p>
        </p:txBody>
      </p:sp>
      <p:sp>
        <p:nvSpPr>
          <p:cNvPr id="6" name="Metin kutusu 5">
            <a:hlinkClick r:id="rId2" action="ppaction://hlinksldjump"/>
          </p:cNvPr>
          <p:cNvSpPr txBox="1"/>
          <p:nvPr/>
        </p:nvSpPr>
        <p:spPr>
          <a:xfrm>
            <a:off x="1193629" y="2513221"/>
            <a:ext cx="6696744" cy="80021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 smtClean="0"/>
              <a:t>B.Beyaz</a:t>
            </a:r>
            <a:r>
              <a:rPr lang="tr-TR" sz="2800" dirty="0" smtClean="0"/>
              <a:t> </a:t>
            </a:r>
            <a:r>
              <a:rPr lang="tr-TR" sz="2800" dirty="0"/>
              <a:t>oyuncu çifte şah çekmektedir.</a:t>
            </a:r>
          </a:p>
          <a:p>
            <a:endParaRPr lang="tr-TR" dirty="0"/>
          </a:p>
        </p:txBody>
      </p:sp>
      <p:sp>
        <p:nvSpPr>
          <p:cNvPr id="7" name="Metin kutusu 6">
            <a:hlinkClick r:id="rId2" action="ppaction://hlinksldjump"/>
          </p:cNvPr>
          <p:cNvSpPr txBox="1"/>
          <p:nvPr/>
        </p:nvSpPr>
        <p:spPr>
          <a:xfrm>
            <a:off x="1187624" y="1420907"/>
            <a:ext cx="6696744" cy="89255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A</a:t>
            </a:r>
            <a:r>
              <a:rPr lang="tr-TR" sz="2800" dirty="0" err="1" smtClean="0"/>
              <a:t>.Beyaz</a:t>
            </a:r>
            <a:r>
              <a:rPr lang="tr-TR" sz="2800" dirty="0" smtClean="0"/>
              <a:t> </a:t>
            </a:r>
            <a:r>
              <a:rPr lang="tr-TR" sz="2800" dirty="0"/>
              <a:t>vezir şah çekmektedir. </a:t>
            </a:r>
          </a:p>
          <a:p>
            <a:endParaRPr lang="tr-TR" sz="2400" dirty="0"/>
          </a:p>
        </p:txBody>
      </p:sp>
      <p:sp>
        <p:nvSpPr>
          <p:cNvPr id="8" name="Metin kutusu 7">
            <a:hlinkClick r:id="rId2" action="ppaction://hlinksldjump"/>
          </p:cNvPr>
          <p:cNvSpPr txBox="1"/>
          <p:nvPr/>
        </p:nvSpPr>
        <p:spPr>
          <a:xfrm>
            <a:off x="1187624" y="3564885"/>
            <a:ext cx="6696744" cy="80021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C.Siyah</a:t>
            </a:r>
            <a:r>
              <a:rPr lang="tr-TR" sz="2800" dirty="0"/>
              <a:t> kale şah çekmektedir. </a:t>
            </a:r>
            <a:r>
              <a:rPr lang="tr-TR" sz="2800" dirty="0" smtClean="0"/>
              <a:t> </a:t>
            </a:r>
            <a:endParaRPr lang="tr-TR" sz="2800" dirty="0"/>
          </a:p>
          <a:p>
            <a:endParaRPr lang="tr-TR" dirty="0"/>
          </a:p>
        </p:txBody>
      </p:sp>
      <p:sp>
        <p:nvSpPr>
          <p:cNvPr id="9" name="Metin kutusu 8">
            <a:hlinkClick r:id="" action="ppaction://macro?name=SORU8"/>
          </p:cNvPr>
          <p:cNvSpPr txBox="1"/>
          <p:nvPr/>
        </p:nvSpPr>
        <p:spPr>
          <a:xfrm>
            <a:off x="1187624" y="4656914"/>
            <a:ext cx="6696744" cy="80021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D.Siyah</a:t>
            </a:r>
            <a:r>
              <a:rPr lang="tr-TR" sz="2800" dirty="0"/>
              <a:t> oyuncu </a:t>
            </a:r>
            <a:r>
              <a:rPr lang="tr-TR" sz="2800" dirty="0" smtClean="0"/>
              <a:t>çifte  </a:t>
            </a:r>
            <a:r>
              <a:rPr lang="tr-TR" sz="2800" dirty="0"/>
              <a:t>şah çekmektedir.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1821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İlgili resim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445" y="564046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323528" y="620688"/>
            <a:ext cx="84249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>
                <a:solidFill>
                  <a:srgbClr val="FF0000"/>
                </a:solidFill>
              </a:rPr>
              <a:t>Aşağıdakilerden </a:t>
            </a:r>
            <a:r>
              <a:rPr lang="tr-TR" sz="2800" b="1" dirty="0" smtClean="0">
                <a:solidFill>
                  <a:srgbClr val="FF0000"/>
                </a:solidFill>
              </a:rPr>
              <a:t>doğru olan cevabın üzerine tıklayınız.</a:t>
            </a:r>
            <a:endParaRPr lang="tr-TR" sz="2800" b="1" dirty="0">
              <a:solidFill>
                <a:srgbClr val="FF0000"/>
              </a:solidFill>
            </a:endParaRPr>
          </a:p>
          <a:p>
            <a:endParaRPr lang="tr-TR" b="1" dirty="0"/>
          </a:p>
        </p:txBody>
      </p:sp>
      <p:sp>
        <p:nvSpPr>
          <p:cNvPr id="6" name="Metin kutusu 5">
            <a:hlinkClick r:id="" action="ppaction://hlinkshowjump?jump=nextslide"/>
          </p:cNvPr>
          <p:cNvSpPr txBox="1"/>
          <p:nvPr/>
        </p:nvSpPr>
        <p:spPr>
          <a:xfrm>
            <a:off x="1193629" y="2513221"/>
            <a:ext cx="6696744" cy="80021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 smtClean="0"/>
              <a:t>B.Beyaz</a:t>
            </a:r>
            <a:r>
              <a:rPr lang="tr-TR" sz="2800" dirty="0" smtClean="0"/>
              <a:t> </a:t>
            </a:r>
            <a:r>
              <a:rPr lang="tr-TR" sz="2800" dirty="0"/>
              <a:t>oyuncu çifte şah çekmektedir.</a:t>
            </a:r>
          </a:p>
          <a:p>
            <a:endParaRPr lang="tr-TR" dirty="0"/>
          </a:p>
        </p:txBody>
      </p:sp>
      <p:sp>
        <p:nvSpPr>
          <p:cNvPr id="7" name="Metin kutusu 6">
            <a:hlinkClick r:id="" action="ppaction://hlinkshowjump?jump=nextslide"/>
          </p:cNvPr>
          <p:cNvSpPr txBox="1"/>
          <p:nvPr/>
        </p:nvSpPr>
        <p:spPr>
          <a:xfrm>
            <a:off x="1187624" y="1420907"/>
            <a:ext cx="6696744" cy="89255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A</a:t>
            </a:r>
            <a:r>
              <a:rPr lang="tr-TR" sz="2800" dirty="0" err="1" smtClean="0"/>
              <a:t>.Beyaz</a:t>
            </a:r>
            <a:r>
              <a:rPr lang="tr-TR" sz="2800" dirty="0" smtClean="0"/>
              <a:t> </a:t>
            </a:r>
            <a:r>
              <a:rPr lang="tr-TR" sz="2800" dirty="0"/>
              <a:t>vezir şah çekmektedir. </a:t>
            </a:r>
          </a:p>
          <a:p>
            <a:endParaRPr lang="tr-TR" sz="2400" dirty="0"/>
          </a:p>
        </p:txBody>
      </p:sp>
      <p:sp>
        <p:nvSpPr>
          <p:cNvPr id="8" name="Metin kutusu 7">
            <a:hlinkClick r:id="" action="ppaction://hlinkshowjump?jump=nextslide"/>
          </p:cNvPr>
          <p:cNvSpPr txBox="1"/>
          <p:nvPr/>
        </p:nvSpPr>
        <p:spPr>
          <a:xfrm>
            <a:off x="1187624" y="3564885"/>
            <a:ext cx="6696744" cy="80021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C.Siyah</a:t>
            </a:r>
            <a:r>
              <a:rPr lang="tr-TR" sz="2800" dirty="0"/>
              <a:t> kale şah çekmektedir. </a:t>
            </a:r>
            <a:r>
              <a:rPr lang="tr-TR" sz="2800" dirty="0" smtClean="0"/>
              <a:t> </a:t>
            </a:r>
            <a:endParaRPr lang="tr-TR" sz="2800" dirty="0"/>
          </a:p>
          <a:p>
            <a:endParaRPr lang="tr-TR" dirty="0"/>
          </a:p>
        </p:txBody>
      </p:sp>
      <p:sp>
        <p:nvSpPr>
          <p:cNvPr id="9" name="Metin kutusu 8">
            <a:hlinkClick r:id="" action="ppaction://macro?name=SORU8"/>
          </p:cNvPr>
          <p:cNvSpPr txBox="1"/>
          <p:nvPr/>
        </p:nvSpPr>
        <p:spPr>
          <a:xfrm>
            <a:off x="1187624" y="4656914"/>
            <a:ext cx="6696744" cy="80021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dirty="0" err="1"/>
              <a:t>D.Siyah</a:t>
            </a:r>
            <a:r>
              <a:rPr lang="tr-TR" sz="2800" dirty="0"/>
              <a:t> oyuncu </a:t>
            </a:r>
            <a:r>
              <a:rPr lang="tr-TR" sz="2800" dirty="0" smtClean="0"/>
              <a:t>çifte  </a:t>
            </a:r>
            <a:r>
              <a:rPr lang="tr-TR" sz="2800" dirty="0"/>
              <a:t>şah çekmektedir.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2779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SORU:9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60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550" y="3717032"/>
            <a:ext cx="284993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>
            <a:hlinkClick r:id="" action="ppaction://macro?name=SORU9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550" y="765024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Nesne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8103608"/>
              </p:ext>
            </p:extLst>
          </p:nvPr>
        </p:nvGraphicFramePr>
        <p:xfrm>
          <a:off x="5713686" y="904726"/>
          <a:ext cx="303817" cy="30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0" name="CorelDRAW" r:id="rId6" imgW="323640" imgH="328680" progId="CorelDRAW.Graphic.13">
                  <p:embed/>
                </p:oleObj>
              </mc:Choice>
              <mc:Fallback>
                <p:oleObj name="CorelDRAW" r:id="rId6" imgW="323640" imgH="328680" progId="CorelDRAW.Graphic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3686" y="904726"/>
                        <a:ext cx="303817" cy="30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71" y="3717032"/>
            <a:ext cx="284993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37" y="736763"/>
            <a:ext cx="284993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Metin kutusu 8"/>
          <p:cNvSpPr txBox="1"/>
          <p:nvPr/>
        </p:nvSpPr>
        <p:spPr>
          <a:xfrm>
            <a:off x="179512" y="188640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</a:rPr>
              <a:t>Başlangıç dizilişi yanlış olan konumun üstünü tıklayınız. 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13" name="Rounded Rectangle 7"/>
          <p:cNvSpPr/>
          <p:nvPr/>
        </p:nvSpPr>
        <p:spPr>
          <a:xfrm>
            <a:off x="3851920" y="736763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SORU:9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32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550" y="3717032"/>
            <a:ext cx="284993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>
            <a:hlinkClick r:id="" action="ppaction://macro?name=SORU9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550" y="765024"/>
            <a:ext cx="288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Nesne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987906"/>
              </p:ext>
            </p:extLst>
          </p:nvPr>
        </p:nvGraphicFramePr>
        <p:xfrm>
          <a:off x="5713686" y="904726"/>
          <a:ext cx="303817" cy="30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4" name="CorelDRAW" r:id="rId5" imgW="323640" imgH="328680" progId="CorelDRAW.Graphic.13">
                  <p:embed/>
                </p:oleObj>
              </mc:Choice>
              <mc:Fallback>
                <p:oleObj name="CorelDRAW" r:id="rId5" imgW="323640" imgH="328680" progId="CorelDRAW.Graphic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3686" y="904726"/>
                        <a:ext cx="303817" cy="30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71" y="3717032"/>
            <a:ext cx="284993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37" y="736763"/>
            <a:ext cx="284993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Metin kutusu 8"/>
          <p:cNvSpPr txBox="1"/>
          <p:nvPr/>
        </p:nvSpPr>
        <p:spPr>
          <a:xfrm>
            <a:off x="179512" y="188640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</a:rPr>
              <a:t>Başlangıç dizilişi yanlış olan konumun üstünü tıklayınız. 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13" name="Rounded Rectangle 7"/>
          <p:cNvSpPr/>
          <p:nvPr/>
        </p:nvSpPr>
        <p:spPr>
          <a:xfrm>
            <a:off x="3851920" y="736763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SORU:9</a:t>
            </a:r>
            <a:endParaRPr lang="tr-TR" sz="2000" b="1" dirty="0">
              <a:solidFill>
                <a:srgbClr val="FF0000"/>
              </a:solidFill>
            </a:endParaRPr>
          </a:p>
        </p:txBody>
      </p:sp>
      <p:pic>
        <p:nvPicPr>
          <p:cNvPr id="14" name="Picture 2" descr="İlgili resim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64046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38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SORU:10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50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40000"/>
            <a:ext cx="4353305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663079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Konuma dikkatlice bakınız.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7530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SORU:10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85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000" y="1440000"/>
            <a:ext cx="434722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187624" y="620688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Siyah vezirin bulunduğu kareyi tıklayınız.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İlgili resim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309776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27530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SORU:10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6" name="Dikdörtgen 5">
            <a:hlinkClick r:id="" action="ppaction://macro?name=SORU10"/>
          </p:cNvPr>
          <p:cNvSpPr/>
          <p:nvPr/>
        </p:nvSpPr>
        <p:spPr>
          <a:xfrm>
            <a:off x="5004048" y="2564904"/>
            <a:ext cx="5400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8137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SORU:11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25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000" y="1440001"/>
            <a:ext cx="4320000" cy="434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5"/>
          <p:cNvSpPr txBox="1"/>
          <p:nvPr/>
        </p:nvSpPr>
        <p:spPr>
          <a:xfrm>
            <a:off x="0" y="6630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Konuma dikkatlice bakınız.</a:t>
            </a:r>
            <a:endParaRPr lang="tr-TR" sz="3200" b="1" dirty="0">
              <a:solidFill>
                <a:srgbClr val="FF0000"/>
              </a:solidFill>
            </a:endParaRPr>
          </a:p>
        </p:txBody>
      </p:sp>
      <p:sp>
        <p:nvSpPr>
          <p:cNvPr id="4" name="Rounded Rectangle 9"/>
          <p:cNvSpPr/>
          <p:nvPr/>
        </p:nvSpPr>
        <p:spPr>
          <a:xfrm>
            <a:off x="539696" y="1556792"/>
            <a:ext cx="1296000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SORU:11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28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000" y="1440000"/>
            <a:ext cx="434722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ikdörtgen 2">
            <a:hlinkClick r:id="" action="ppaction://macro?name=SORU11"/>
          </p:cNvPr>
          <p:cNvSpPr/>
          <p:nvPr/>
        </p:nvSpPr>
        <p:spPr>
          <a:xfrm>
            <a:off x="5436096" y="3068960"/>
            <a:ext cx="576064" cy="531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Metin kutusu 3"/>
          <p:cNvSpPr txBox="1"/>
          <p:nvPr/>
        </p:nvSpPr>
        <p:spPr>
          <a:xfrm>
            <a:off x="179512" y="40466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Beyaz atın şah çekebileceği kareyi tıklayınız.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2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000" y="1440000"/>
            <a:ext cx="434722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ikdörtgen 2">
            <a:hlinkClick r:id="" action="ppaction://macro?name=SORU11"/>
          </p:cNvPr>
          <p:cNvSpPr/>
          <p:nvPr/>
        </p:nvSpPr>
        <p:spPr>
          <a:xfrm>
            <a:off x="5436096" y="3068960"/>
            <a:ext cx="576064" cy="531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Picture 2" descr="İlgili resim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309776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etin kutusu 4"/>
          <p:cNvSpPr txBox="1"/>
          <p:nvPr/>
        </p:nvSpPr>
        <p:spPr>
          <a:xfrm>
            <a:off x="179512" y="40466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Beyaz atın şah çekebileceği kareyi tıklayınız.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02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SORU:12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53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000" y="1440000"/>
            <a:ext cx="3960000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5940152" y="1268760"/>
            <a:ext cx="25202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1.Kxa6 Şxe5 </a:t>
            </a:r>
            <a:r>
              <a:rPr lang="tr-TR" sz="2800" dirty="0" smtClean="0"/>
              <a:t>hamlelerinden sonra oluşacak konum</a:t>
            </a:r>
            <a:endParaRPr lang="tr-TR" sz="2800" dirty="0"/>
          </a:p>
        </p:txBody>
      </p:sp>
      <p:sp>
        <p:nvSpPr>
          <p:cNvPr id="4" name="Metin kutusu 3"/>
          <p:cNvSpPr txBox="1"/>
          <p:nvPr/>
        </p:nvSpPr>
        <p:spPr>
          <a:xfrm>
            <a:off x="5940152" y="3645024"/>
            <a:ext cx="26642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/>
              <a:t>Gelecek konumlardan hangisidir</a:t>
            </a:r>
            <a:r>
              <a:rPr lang="tr-TR" sz="2800" dirty="0"/>
              <a:t>?</a:t>
            </a:r>
          </a:p>
          <a:p>
            <a:endParaRPr lang="tr-TR" dirty="0"/>
          </a:p>
        </p:txBody>
      </p:sp>
      <p:sp>
        <p:nvSpPr>
          <p:cNvPr id="5" name="Metin kutusu 4"/>
          <p:cNvSpPr txBox="1"/>
          <p:nvPr/>
        </p:nvSpPr>
        <p:spPr>
          <a:xfrm>
            <a:off x="395536" y="52932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Konuma konsantre olunuz.</a:t>
            </a:r>
            <a:endParaRPr lang="tr-TR" sz="3200" b="1" dirty="0">
              <a:solidFill>
                <a:srgbClr val="FF0000"/>
              </a:solidFill>
            </a:endParaRPr>
          </a:p>
        </p:txBody>
      </p:sp>
      <p:sp>
        <p:nvSpPr>
          <p:cNvPr id="6" name="Rounded Rectangle 9"/>
          <p:cNvSpPr/>
          <p:nvPr/>
        </p:nvSpPr>
        <p:spPr>
          <a:xfrm>
            <a:off x="108000" y="1556792"/>
            <a:ext cx="1296000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SORU:12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73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hlinkClick r:id="" action="ppaction://macro?name=SORU12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164" y="3751573"/>
            <a:ext cx="2898111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>
            <a:hlinkClick r:id="" action="ppaction://macro?name=SORU1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164" y="613700"/>
            <a:ext cx="290425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89360"/>
            <a:ext cx="286177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41" y="575258"/>
            <a:ext cx="2855798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1"/>
          <p:cNvSpPr txBox="1"/>
          <p:nvPr/>
        </p:nvSpPr>
        <p:spPr>
          <a:xfrm>
            <a:off x="323528" y="1772816"/>
            <a:ext cx="4320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A</a:t>
            </a:r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r>
              <a:rPr lang="tr-TR" sz="2400" b="1" dirty="0" smtClean="0"/>
              <a:t>C</a:t>
            </a:r>
            <a:endParaRPr lang="tr-TR" sz="2400" b="1" dirty="0"/>
          </a:p>
        </p:txBody>
      </p:sp>
      <p:sp>
        <p:nvSpPr>
          <p:cNvPr id="7" name="TextBox 22"/>
          <p:cNvSpPr txBox="1"/>
          <p:nvPr/>
        </p:nvSpPr>
        <p:spPr>
          <a:xfrm>
            <a:off x="4860032" y="1772816"/>
            <a:ext cx="4320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B</a:t>
            </a:r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r>
              <a:rPr lang="tr-TR" sz="2400" b="1" dirty="0" smtClean="0"/>
              <a:t>D</a:t>
            </a:r>
            <a:endParaRPr lang="tr-TR" sz="2400" b="1" dirty="0"/>
          </a:p>
        </p:txBody>
      </p:sp>
      <p:sp>
        <p:nvSpPr>
          <p:cNvPr id="11" name="Rounded Rectangle 16"/>
          <p:cNvSpPr/>
          <p:nvPr/>
        </p:nvSpPr>
        <p:spPr>
          <a:xfrm>
            <a:off x="4067944" y="836712"/>
            <a:ext cx="1224136" cy="59090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SORU:12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107504" y="116632"/>
            <a:ext cx="8928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Doğru olan konumu üstünü tıklayınız.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32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hlinkClick r:id="" action="ppaction://macro?name=SORU12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164" y="3751573"/>
            <a:ext cx="2898111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164" y="613700"/>
            <a:ext cx="290425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89360"/>
            <a:ext cx="286177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41" y="575258"/>
            <a:ext cx="2855798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1"/>
          <p:cNvSpPr txBox="1"/>
          <p:nvPr/>
        </p:nvSpPr>
        <p:spPr>
          <a:xfrm>
            <a:off x="323528" y="1772816"/>
            <a:ext cx="4320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A</a:t>
            </a:r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r>
              <a:rPr lang="tr-TR" sz="2400" b="1" dirty="0" smtClean="0"/>
              <a:t>C</a:t>
            </a:r>
            <a:endParaRPr lang="tr-TR" sz="2400" b="1" dirty="0"/>
          </a:p>
        </p:txBody>
      </p:sp>
      <p:sp>
        <p:nvSpPr>
          <p:cNvPr id="7" name="TextBox 22"/>
          <p:cNvSpPr txBox="1"/>
          <p:nvPr/>
        </p:nvSpPr>
        <p:spPr>
          <a:xfrm>
            <a:off x="4860032" y="1772816"/>
            <a:ext cx="4320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B</a:t>
            </a:r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r>
              <a:rPr lang="tr-TR" sz="2400" b="1" dirty="0" smtClean="0"/>
              <a:t>D</a:t>
            </a:r>
            <a:endParaRPr lang="tr-TR" sz="2400" b="1" dirty="0"/>
          </a:p>
        </p:txBody>
      </p:sp>
      <p:sp>
        <p:nvSpPr>
          <p:cNvPr id="11" name="Rounded Rectangle 16"/>
          <p:cNvSpPr/>
          <p:nvPr/>
        </p:nvSpPr>
        <p:spPr>
          <a:xfrm>
            <a:off x="4067944" y="836712"/>
            <a:ext cx="1224136" cy="59090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SORU:12</a:t>
            </a:r>
            <a:endParaRPr lang="tr-TR" sz="2000" b="1" dirty="0">
              <a:solidFill>
                <a:srgbClr val="FF0000"/>
              </a:solidFill>
            </a:endParaRPr>
          </a:p>
        </p:txBody>
      </p:sp>
      <p:pic>
        <p:nvPicPr>
          <p:cNvPr id="9" name="Picture 2" descr="İlgili resim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64046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etin kutusu 9"/>
          <p:cNvSpPr txBox="1"/>
          <p:nvPr/>
        </p:nvSpPr>
        <p:spPr>
          <a:xfrm>
            <a:off x="107504" y="116632"/>
            <a:ext cx="8928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Doğru olan konumu üstünü tıklayınız.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4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SORU:13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29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5"/>
          <p:cNvSpPr txBox="1"/>
          <p:nvPr/>
        </p:nvSpPr>
        <p:spPr>
          <a:xfrm>
            <a:off x="0" y="2606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Konuma konsantre olunuz.</a:t>
            </a:r>
            <a:endParaRPr lang="tr-TR" sz="3200" b="1" dirty="0">
              <a:solidFill>
                <a:srgbClr val="FF000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071" y="1440000"/>
            <a:ext cx="4347401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Nesne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9803899"/>
              </p:ext>
            </p:extLst>
          </p:nvPr>
        </p:nvGraphicFramePr>
        <p:xfrm>
          <a:off x="5976200" y="3177016"/>
          <a:ext cx="3960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4" name="CorelDRAW" r:id="rId4" imgW="402480" imgH="402840" progId="CorelDRAW.Graphic.13">
                  <p:embed/>
                </p:oleObj>
              </mc:Choice>
              <mc:Fallback>
                <p:oleObj name="CorelDRAW" r:id="rId4" imgW="402480" imgH="402840" progId="CorelDRAW.Graphic.1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6200" y="3177016"/>
                        <a:ext cx="396000" cy="3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ounded Rectangle 9"/>
          <p:cNvSpPr/>
          <p:nvPr/>
        </p:nvSpPr>
        <p:spPr>
          <a:xfrm>
            <a:off x="539696" y="1556792"/>
            <a:ext cx="1296000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SORU:13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8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88889E-6 3.7037E-7 L -0.10243 0.144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hlinkClick r:id="" action="ppaction://macro?name=SORU13"/>
          </p:cNvPr>
          <p:cNvSpPr txBox="1"/>
          <p:nvPr/>
        </p:nvSpPr>
        <p:spPr>
          <a:xfrm>
            <a:off x="803323" y="2636912"/>
            <a:ext cx="7621729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200" dirty="0"/>
              <a:t>B. Siyah kural dışı hamle yaptı</a:t>
            </a:r>
            <a:r>
              <a:rPr lang="tr-TR" sz="3200" dirty="0" smtClean="0"/>
              <a:t>.</a:t>
            </a:r>
            <a:endParaRPr lang="tr-TR" sz="3200" dirty="0"/>
          </a:p>
        </p:txBody>
      </p:sp>
      <p:sp>
        <p:nvSpPr>
          <p:cNvPr id="4" name="Metin kutusu 3">
            <a:hlinkClick r:id="rId2" action="ppaction://hlinksldjump"/>
          </p:cNvPr>
          <p:cNvSpPr txBox="1"/>
          <p:nvPr/>
        </p:nvSpPr>
        <p:spPr>
          <a:xfrm>
            <a:off x="792204" y="3718773"/>
            <a:ext cx="7632848" cy="646331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600" dirty="0"/>
              <a:t>C</a:t>
            </a:r>
            <a:r>
              <a:rPr lang="tr-TR" sz="3600" dirty="0" smtClean="0"/>
              <a:t>. </a:t>
            </a:r>
            <a:r>
              <a:rPr lang="tr-TR" sz="3600" dirty="0"/>
              <a:t>Beyaz kuraldışı bir hamle yaptı. </a:t>
            </a:r>
            <a:endParaRPr lang="tr-TR" dirty="0"/>
          </a:p>
        </p:txBody>
      </p:sp>
      <p:sp>
        <p:nvSpPr>
          <p:cNvPr id="5" name="Metin kutusu 4">
            <a:hlinkClick r:id="rId2" action="ppaction://hlinksldjump"/>
          </p:cNvPr>
          <p:cNvSpPr txBox="1"/>
          <p:nvPr/>
        </p:nvSpPr>
        <p:spPr>
          <a:xfrm>
            <a:off x="803323" y="1628800"/>
            <a:ext cx="7632848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200" dirty="0"/>
              <a:t>D. Tahta iki oyuncu arasına yanlış konulmuş</a:t>
            </a:r>
            <a:r>
              <a:rPr lang="tr-TR" sz="3600" dirty="0" smtClean="0"/>
              <a:t>.</a:t>
            </a:r>
            <a:endParaRPr lang="tr-TR" dirty="0"/>
          </a:p>
        </p:txBody>
      </p:sp>
      <p:sp>
        <p:nvSpPr>
          <p:cNvPr id="6" name="Metin kutusu 5">
            <a:hlinkClick r:id="rId2" action="ppaction://hlinksldjump"/>
          </p:cNvPr>
          <p:cNvSpPr txBox="1"/>
          <p:nvPr/>
        </p:nvSpPr>
        <p:spPr>
          <a:xfrm>
            <a:off x="827584" y="4788441"/>
            <a:ext cx="7597468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200" dirty="0" smtClean="0"/>
              <a:t>A. Beyaz şah vezir çatalı yaptı.</a:t>
            </a:r>
            <a:endParaRPr lang="tr-TR" sz="3200" dirty="0"/>
          </a:p>
        </p:txBody>
      </p:sp>
      <p:sp>
        <p:nvSpPr>
          <p:cNvPr id="7" name="Metin kutusu 6"/>
          <p:cNvSpPr txBox="1"/>
          <p:nvPr/>
        </p:nvSpPr>
        <p:spPr>
          <a:xfrm>
            <a:off x="323528" y="620688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Önceki konumla ilgili aşağıdakilerden hangisi doğrudur.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44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hlinkClick r:id="" action="ppaction://macro?name=SORU13"/>
          </p:cNvPr>
          <p:cNvSpPr txBox="1"/>
          <p:nvPr/>
        </p:nvSpPr>
        <p:spPr>
          <a:xfrm>
            <a:off x="803323" y="2628675"/>
            <a:ext cx="7621729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200" dirty="0"/>
              <a:t>B. Siyah kural dışı hamle yaptı</a:t>
            </a:r>
            <a:r>
              <a:rPr lang="tr-TR" sz="3200" dirty="0" smtClean="0"/>
              <a:t>.</a:t>
            </a:r>
            <a:endParaRPr lang="tr-TR" sz="3200" dirty="0"/>
          </a:p>
        </p:txBody>
      </p:sp>
      <p:sp>
        <p:nvSpPr>
          <p:cNvPr id="4" name="Metin kutusu 3">
            <a:hlinkClick r:id="" action="ppaction://hlinkshowjump?jump=nextslide"/>
          </p:cNvPr>
          <p:cNvSpPr txBox="1"/>
          <p:nvPr/>
        </p:nvSpPr>
        <p:spPr>
          <a:xfrm>
            <a:off x="792204" y="3718773"/>
            <a:ext cx="7632848" cy="646331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600" dirty="0"/>
              <a:t>C</a:t>
            </a:r>
            <a:r>
              <a:rPr lang="tr-TR" sz="3600" dirty="0" smtClean="0"/>
              <a:t>. </a:t>
            </a:r>
            <a:r>
              <a:rPr lang="tr-TR" sz="3600" dirty="0"/>
              <a:t>Beyaz kuraldışı bir hamle yaptı. </a:t>
            </a:r>
            <a:endParaRPr lang="tr-TR" dirty="0"/>
          </a:p>
        </p:txBody>
      </p:sp>
      <p:sp>
        <p:nvSpPr>
          <p:cNvPr id="5" name="Metin kutusu 4">
            <a:hlinkClick r:id="" action="ppaction://hlinkshowjump?jump=nextslide"/>
          </p:cNvPr>
          <p:cNvSpPr txBox="1"/>
          <p:nvPr/>
        </p:nvSpPr>
        <p:spPr>
          <a:xfrm>
            <a:off x="827584" y="1628800"/>
            <a:ext cx="7632848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200" dirty="0"/>
              <a:t>D. Tahta iki oyuncu arasına yanlış konulmuş</a:t>
            </a:r>
            <a:r>
              <a:rPr lang="tr-TR" sz="3600" dirty="0" smtClean="0"/>
              <a:t>.</a:t>
            </a:r>
            <a:endParaRPr lang="tr-TR" dirty="0"/>
          </a:p>
        </p:txBody>
      </p:sp>
      <p:sp>
        <p:nvSpPr>
          <p:cNvPr id="6" name="Metin kutusu 5">
            <a:hlinkClick r:id="" action="ppaction://hlinkshowjump?jump=nextslide"/>
          </p:cNvPr>
          <p:cNvSpPr txBox="1"/>
          <p:nvPr/>
        </p:nvSpPr>
        <p:spPr>
          <a:xfrm>
            <a:off x="827584" y="4797152"/>
            <a:ext cx="7597468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200" dirty="0" smtClean="0"/>
              <a:t>A. Beyaz şah vezir çatalı yaptı.</a:t>
            </a:r>
            <a:endParaRPr lang="tr-TR" sz="3200" dirty="0"/>
          </a:p>
        </p:txBody>
      </p:sp>
      <p:sp>
        <p:nvSpPr>
          <p:cNvPr id="7" name="Metin kutusu 6"/>
          <p:cNvSpPr txBox="1"/>
          <p:nvPr/>
        </p:nvSpPr>
        <p:spPr>
          <a:xfrm>
            <a:off x="323528" y="620688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Önceki konumla ilgili aşağıdakilerden hangisi doğrudur.</a:t>
            </a:r>
            <a:endParaRPr lang="tr-TR" sz="2800" b="1" dirty="0">
              <a:solidFill>
                <a:srgbClr val="FF0000"/>
              </a:solidFill>
            </a:endParaRPr>
          </a:p>
        </p:txBody>
      </p:sp>
      <p:pic>
        <p:nvPicPr>
          <p:cNvPr id="8" name="Picture 2" descr="İlgili resim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568" y="5696904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71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SORU:14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73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000" y="1440000"/>
            <a:ext cx="431090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10"/>
          <p:cNvSpPr/>
          <p:nvPr/>
        </p:nvSpPr>
        <p:spPr>
          <a:xfrm>
            <a:off x="755576" y="1556792"/>
            <a:ext cx="1224136" cy="676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000" b="1" dirty="0" smtClean="0">
                <a:solidFill>
                  <a:srgbClr val="FF0000"/>
                </a:solidFill>
              </a:rPr>
              <a:t>SORU:14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4" name="TextBox 5"/>
          <p:cNvSpPr txBox="1"/>
          <p:nvPr/>
        </p:nvSpPr>
        <p:spPr>
          <a:xfrm>
            <a:off x="0" y="6630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Konuma konsantre olunuz.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76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000" y="1440000"/>
            <a:ext cx="434722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ikdörtgen 2">
            <a:hlinkClick r:id="" action="ppaction://macro?name=SORU14"/>
          </p:cNvPr>
          <p:cNvSpPr/>
          <p:nvPr/>
        </p:nvSpPr>
        <p:spPr>
          <a:xfrm>
            <a:off x="4513613" y="2636912"/>
            <a:ext cx="56244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Metin kutusu 3"/>
          <p:cNvSpPr txBox="1"/>
          <p:nvPr/>
        </p:nvSpPr>
        <p:spPr>
          <a:xfrm>
            <a:off x="395536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Beyaz vezirin şah çekebileceği kareyi tıklayınız.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00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000" y="1440000"/>
            <a:ext cx="434722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ikdörtgen 2">
            <a:hlinkClick r:id="" action="ppaction://macro?name=SORU14"/>
          </p:cNvPr>
          <p:cNvSpPr/>
          <p:nvPr/>
        </p:nvSpPr>
        <p:spPr>
          <a:xfrm>
            <a:off x="4513613" y="2636912"/>
            <a:ext cx="56244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Picture 2" descr="İlgili resim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859552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etin kutusu 4"/>
          <p:cNvSpPr txBox="1"/>
          <p:nvPr/>
        </p:nvSpPr>
        <p:spPr>
          <a:xfrm>
            <a:off x="395536" y="404664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Beyaz vezirin şah çekebileceği kareyi tıklayınız.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70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SORU:15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49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1620000"/>
            <a:ext cx="4320000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6300192" y="1778040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1.Vc8+ Şf7 </a:t>
            </a:r>
            <a:r>
              <a:rPr lang="tr-TR" sz="2800" b="1" dirty="0" smtClean="0">
                <a:solidFill>
                  <a:srgbClr val="FF0000"/>
                </a:solidFill>
              </a:rPr>
              <a:t>2.Fc4+ </a:t>
            </a:r>
            <a:endParaRPr lang="tr-TR" sz="2800" b="1" dirty="0" smtClean="0">
              <a:solidFill>
                <a:srgbClr val="FF0000"/>
              </a:solidFill>
            </a:endParaRPr>
          </a:p>
          <a:p>
            <a:r>
              <a:rPr lang="tr-TR" sz="2800" dirty="0"/>
              <a:t>hamlelerinden sonra şahın gidebileceği kareyi </a:t>
            </a:r>
            <a:r>
              <a:rPr lang="tr-TR" sz="2800" dirty="0" smtClean="0"/>
              <a:t>tıklayınız.</a:t>
            </a:r>
            <a:endParaRPr lang="tr-TR" sz="28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971600" y="620688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Hamle beyazda konuma konsantre olunuz. 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54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1620000"/>
            <a:ext cx="434722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ikdörtgen 2">
            <a:hlinkClick r:id="" action="ppaction://macro?name=SORU15"/>
          </p:cNvPr>
          <p:cNvSpPr/>
          <p:nvPr/>
        </p:nvSpPr>
        <p:spPr>
          <a:xfrm>
            <a:off x="4427984" y="2780928"/>
            <a:ext cx="576064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5012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1620000"/>
            <a:ext cx="4347226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ikdörtgen 2">
            <a:hlinkClick r:id="" action="ppaction://macro?name=SORU15"/>
          </p:cNvPr>
          <p:cNvSpPr/>
          <p:nvPr/>
        </p:nvSpPr>
        <p:spPr>
          <a:xfrm>
            <a:off x="4427984" y="2780928"/>
            <a:ext cx="576064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Picture 2" descr="İlgili resim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976824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27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979712" y="2204864"/>
            <a:ext cx="4968552" cy="144016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rgbClr val="FF0000"/>
                </a:solidFill>
              </a:rPr>
              <a:t>SORU:16</a:t>
            </a:r>
            <a:endParaRPr lang="tr-T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73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61368"/>
            <a:ext cx="286787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141" y="801008"/>
            <a:ext cx="286184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8" y="764704"/>
            <a:ext cx="2873963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39136"/>
            <a:ext cx="288608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"/>
          <p:cNvSpPr txBox="1"/>
          <p:nvPr/>
        </p:nvSpPr>
        <p:spPr>
          <a:xfrm>
            <a:off x="382038" y="231031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Aşağıdaki konumları oluşumlarına göre sıralayınız. </a:t>
            </a:r>
            <a:endParaRPr lang="tr-TR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21"/>
          <p:cNvSpPr txBox="1"/>
          <p:nvPr/>
        </p:nvSpPr>
        <p:spPr>
          <a:xfrm>
            <a:off x="179512" y="1772816"/>
            <a:ext cx="4320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1</a:t>
            </a:r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r>
              <a:rPr lang="tr-TR" sz="2400" b="1" dirty="0"/>
              <a:t>3</a:t>
            </a:r>
          </a:p>
        </p:txBody>
      </p:sp>
      <p:sp>
        <p:nvSpPr>
          <p:cNvPr id="11" name="TextBox 22"/>
          <p:cNvSpPr txBox="1"/>
          <p:nvPr/>
        </p:nvSpPr>
        <p:spPr>
          <a:xfrm>
            <a:off x="3707904" y="1772816"/>
            <a:ext cx="4320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2</a:t>
            </a:r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r>
              <a:rPr lang="tr-TR" sz="2400" b="1" dirty="0" smtClean="0"/>
              <a:t>4</a:t>
            </a:r>
            <a:endParaRPr lang="tr-TR" sz="2400" b="1" dirty="0"/>
          </a:p>
        </p:txBody>
      </p:sp>
      <p:sp>
        <p:nvSpPr>
          <p:cNvPr id="13" name="Metin kutusu 12">
            <a:hlinkClick r:id="rId6" action="ppaction://hlinksldjump"/>
          </p:cNvPr>
          <p:cNvSpPr txBox="1"/>
          <p:nvPr/>
        </p:nvSpPr>
        <p:spPr>
          <a:xfrm>
            <a:off x="7250010" y="2689756"/>
            <a:ext cx="164247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b="1" dirty="0" smtClean="0"/>
              <a:t>A. 1-2-3-4</a:t>
            </a:r>
          </a:p>
        </p:txBody>
      </p:sp>
      <p:sp>
        <p:nvSpPr>
          <p:cNvPr id="14" name="Metin kutusu 13">
            <a:hlinkClick r:id="" action="ppaction://macro?name=SORU16"/>
          </p:cNvPr>
          <p:cNvSpPr txBox="1"/>
          <p:nvPr/>
        </p:nvSpPr>
        <p:spPr>
          <a:xfrm>
            <a:off x="7250010" y="3769876"/>
            <a:ext cx="164247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b="1" dirty="0" smtClean="0"/>
              <a:t>C. 3-2-1-4</a:t>
            </a:r>
          </a:p>
        </p:txBody>
      </p:sp>
      <p:sp>
        <p:nvSpPr>
          <p:cNvPr id="15" name="Metin kutusu 14">
            <a:hlinkClick r:id="rId6" action="ppaction://hlinksldjump"/>
          </p:cNvPr>
          <p:cNvSpPr txBox="1"/>
          <p:nvPr/>
        </p:nvSpPr>
        <p:spPr>
          <a:xfrm>
            <a:off x="7250010" y="4994012"/>
            <a:ext cx="164247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b="1" dirty="0" smtClean="0"/>
              <a:t>D. 4-3-1-2</a:t>
            </a:r>
            <a:endParaRPr lang="tr-TR" sz="2800" b="1" dirty="0"/>
          </a:p>
        </p:txBody>
      </p:sp>
      <p:sp>
        <p:nvSpPr>
          <p:cNvPr id="16" name="Metin kutusu 15">
            <a:hlinkClick r:id="rId6" action="ppaction://hlinksldjump"/>
          </p:cNvPr>
          <p:cNvSpPr txBox="1"/>
          <p:nvPr/>
        </p:nvSpPr>
        <p:spPr>
          <a:xfrm>
            <a:off x="7250010" y="1556792"/>
            <a:ext cx="164247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b="1" dirty="0" smtClean="0"/>
              <a:t>B. </a:t>
            </a:r>
            <a:r>
              <a:rPr lang="tr-TR" sz="2800" b="1" dirty="0" smtClean="0"/>
              <a:t>2-3-4-1</a:t>
            </a:r>
            <a:endParaRPr lang="tr-TR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68781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0"/>
    </mc:Choice>
    <mc:Fallback xmlns="">
      <p:transition spd="slow" advClick="0" advTm="40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61368"/>
            <a:ext cx="2867876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141" y="801008"/>
            <a:ext cx="286184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8" y="764704"/>
            <a:ext cx="2873963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39136"/>
            <a:ext cx="2886089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21"/>
          <p:cNvSpPr txBox="1"/>
          <p:nvPr/>
        </p:nvSpPr>
        <p:spPr>
          <a:xfrm>
            <a:off x="179512" y="1772816"/>
            <a:ext cx="4320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1</a:t>
            </a:r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r>
              <a:rPr lang="tr-TR" sz="2400" b="1" dirty="0"/>
              <a:t>3</a:t>
            </a:r>
          </a:p>
        </p:txBody>
      </p:sp>
      <p:sp>
        <p:nvSpPr>
          <p:cNvPr id="11" name="TextBox 22"/>
          <p:cNvSpPr txBox="1"/>
          <p:nvPr/>
        </p:nvSpPr>
        <p:spPr>
          <a:xfrm>
            <a:off x="3707904" y="1772816"/>
            <a:ext cx="4320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2</a:t>
            </a:r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endParaRPr lang="tr-TR" sz="2400" b="1" dirty="0"/>
          </a:p>
          <a:p>
            <a:endParaRPr lang="tr-TR" sz="2400" b="1" dirty="0" smtClean="0"/>
          </a:p>
          <a:p>
            <a:r>
              <a:rPr lang="tr-TR" sz="2400" b="1" dirty="0" smtClean="0"/>
              <a:t>4</a:t>
            </a:r>
            <a:endParaRPr lang="tr-TR" sz="2400" b="1" dirty="0"/>
          </a:p>
        </p:txBody>
      </p:sp>
      <p:sp>
        <p:nvSpPr>
          <p:cNvPr id="13" name="Metin kutusu 12">
            <a:hlinkClick r:id="" action="ppaction://hlinkshowjump?jump=nextslide"/>
          </p:cNvPr>
          <p:cNvSpPr txBox="1"/>
          <p:nvPr/>
        </p:nvSpPr>
        <p:spPr>
          <a:xfrm>
            <a:off x="7250010" y="2689756"/>
            <a:ext cx="164247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b="1" dirty="0" smtClean="0"/>
              <a:t>A. 1-2-3-4</a:t>
            </a:r>
          </a:p>
        </p:txBody>
      </p:sp>
      <p:sp>
        <p:nvSpPr>
          <p:cNvPr id="14" name="Metin kutusu 13">
            <a:hlinkClick r:id="" action="ppaction://macro?name=SORU16"/>
          </p:cNvPr>
          <p:cNvSpPr txBox="1"/>
          <p:nvPr/>
        </p:nvSpPr>
        <p:spPr>
          <a:xfrm>
            <a:off x="7250010" y="3769876"/>
            <a:ext cx="164247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b="1" dirty="0" smtClean="0"/>
              <a:t>C. 3-2-1-4</a:t>
            </a:r>
          </a:p>
        </p:txBody>
      </p:sp>
      <p:sp>
        <p:nvSpPr>
          <p:cNvPr id="15" name="Metin kutusu 14">
            <a:hlinkClick r:id="" action="ppaction://hlinkshowjump?jump=nextslide"/>
          </p:cNvPr>
          <p:cNvSpPr txBox="1"/>
          <p:nvPr/>
        </p:nvSpPr>
        <p:spPr>
          <a:xfrm>
            <a:off x="7250010" y="4994012"/>
            <a:ext cx="164247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b="1" dirty="0" smtClean="0"/>
              <a:t>D. 4-3-1-2</a:t>
            </a:r>
            <a:endParaRPr lang="tr-TR" sz="2800" b="1" dirty="0"/>
          </a:p>
        </p:txBody>
      </p:sp>
      <p:sp>
        <p:nvSpPr>
          <p:cNvPr id="16" name="Metin kutusu 15">
            <a:hlinkClick r:id="" action="ppaction://hlinkshowjump?jump=nextslide"/>
          </p:cNvPr>
          <p:cNvSpPr txBox="1"/>
          <p:nvPr/>
        </p:nvSpPr>
        <p:spPr>
          <a:xfrm>
            <a:off x="7250010" y="1556792"/>
            <a:ext cx="1642470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2800" b="1" dirty="0" smtClean="0"/>
              <a:t>B. </a:t>
            </a:r>
            <a:r>
              <a:rPr lang="tr-TR" sz="2800" b="1" dirty="0" smtClean="0"/>
              <a:t>2-3-4-1</a:t>
            </a:r>
            <a:endParaRPr lang="tr-TR" sz="2800" b="1" dirty="0" smtClean="0"/>
          </a:p>
        </p:txBody>
      </p:sp>
      <p:pic>
        <p:nvPicPr>
          <p:cNvPr id="17" name="Picture 2" descr="İlgili resim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835309"/>
            <a:ext cx="900448" cy="90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"/>
          <p:cNvSpPr txBox="1"/>
          <p:nvPr/>
        </p:nvSpPr>
        <p:spPr>
          <a:xfrm>
            <a:off x="382038" y="231031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Aşağıdaki konumları oluşumlarına göre sıralayınız. 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6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683568" y="980728"/>
            <a:ext cx="7920880" cy="48965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Metin kutusu 2">
            <a:hlinkClick r:id="" action="ppaction://macro?name=SONUC"/>
          </p:cNvPr>
          <p:cNvSpPr txBox="1"/>
          <p:nvPr/>
        </p:nvSpPr>
        <p:spPr>
          <a:xfrm>
            <a:off x="971600" y="1556792"/>
            <a:ext cx="3456384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rgbClr val="FF0000"/>
                </a:solidFill>
              </a:rPr>
              <a:t>DİKKAT </a:t>
            </a:r>
          </a:p>
          <a:p>
            <a:pPr algn="ctr"/>
            <a:r>
              <a:rPr lang="tr-TR" sz="3600" b="1" dirty="0" smtClean="0">
                <a:solidFill>
                  <a:srgbClr val="FF0000"/>
                </a:solidFill>
              </a:rPr>
              <a:t>SONUÇ</a:t>
            </a:r>
            <a:endParaRPr lang="tr-TR" sz="3600" b="1" dirty="0">
              <a:solidFill>
                <a:srgbClr val="FF0000"/>
              </a:solidFill>
            </a:endParaRPr>
          </a:p>
        </p:txBody>
      </p:sp>
      <p:sp>
        <p:nvSpPr>
          <p:cNvPr id="4" name="Dikdörtgen 3">
            <a:hlinkClick r:id="" action="ppaction://hlinkshowjump?jump=nextslide"/>
          </p:cNvPr>
          <p:cNvSpPr/>
          <p:nvPr/>
        </p:nvSpPr>
        <p:spPr>
          <a:xfrm>
            <a:off x="3275856" y="4581128"/>
            <a:ext cx="2952328" cy="64807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 smtClean="0"/>
              <a:t>DEĞERLENDİRME</a:t>
            </a:r>
            <a:endParaRPr lang="tr-TR" sz="2400" b="1" dirty="0"/>
          </a:p>
        </p:txBody>
      </p:sp>
      <p:sp>
        <p:nvSpPr>
          <p:cNvPr id="5" name="Metin kutusu 4">
            <a:hlinkClick r:id="" action="ppaction://macro?name=KONSAN"/>
          </p:cNvPr>
          <p:cNvSpPr txBox="1"/>
          <p:nvPr/>
        </p:nvSpPr>
        <p:spPr>
          <a:xfrm>
            <a:off x="4716016" y="1556792"/>
            <a:ext cx="3780420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rgbClr val="FF0000"/>
                </a:solidFill>
              </a:rPr>
              <a:t>KONSANTRASYON SONUÇ</a:t>
            </a:r>
            <a:endParaRPr lang="tr-TR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25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2123728" y="2375009"/>
            <a:ext cx="5184576" cy="2062103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1-3</a:t>
            </a:r>
            <a:r>
              <a:rPr lang="tr-TR" sz="3200" dirty="0" smtClean="0"/>
              <a:t>   NORMAL </a:t>
            </a:r>
          </a:p>
          <a:p>
            <a:r>
              <a:rPr lang="tr-TR" sz="3200" b="1" dirty="0" smtClean="0">
                <a:solidFill>
                  <a:srgbClr val="FF0000"/>
                </a:solidFill>
              </a:rPr>
              <a:t>4-6   </a:t>
            </a:r>
            <a:r>
              <a:rPr lang="tr-TR" sz="3200" dirty="0" smtClean="0"/>
              <a:t>İYİ </a:t>
            </a:r>
          </a:p>
          <a:p>
            <a:r>
              <a:rPr lang="tr-TR" sz="3200" b="1" dirty="0" smtClean="0">
                <a:solidFill>
                  <a:srgbClr val="FF0000"/>
                </a:solidFill>
              </a:rPr>
              <a:t>7-8   </a:t>
            </a:r>
            <a:r>
              <a:rPr lang="tr-TR" sz="3200" dirty="0" smtClean="0"/>
              <a:t>ÇOK İYİ</a:t>
            </a:r>
          </a:p>
          <a:p>
            <a:r>
              <a:rPr lang="tr-TR" sz="3200" b="1" dirty="0" smtClean="0">
                <a:solidFill>
                  <a:srgbClr val="FF0000"/>
                </a:solidFill>
              </a:rPr>
              <a:t>9-10</a:t>
            </a:r>
            <a:r>
              <a:rPr lang="tr-TR" sz="3200" dirty="0" smtClean="0"/>
              <a:t> MÜKEMMEL </a:t>
            </a:r>
            <a:endParaRPr lang="tr-TR" sz="3200" dirty="0"/>
          </a:p>
        </p:txBody>
      </p:sp>
      <p:sp>
        <p:nvSpPr>
          <p:cNvPr id="3" name="Metin kutusu 2"/>
          <p:cNvSpPr txBox="1"/>
          <p:nvPr/>
        </p:nvSpPr>
        <p:spPr>
          <a:xfrm>
            <a:off x="2843808" y="1268760"/>
            <a:ext cx="3672408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sz="3600" dirty="0" smtClean="0"/>
              <a:t>DEĞERLENDİRME</a:t>
            </a:r>
            <a:endParaRPr lang="tr-TR" sz="3600" dirty="0"/>
          </a:p>
        </p:txBody>
      </p:sp>
      <p:sp>
        <p:nvSpPr>
          <p:cNvPr id="4" name="Metin kutusu 3">
            <a:hlinkClick r:id="" action="ppaction://hlinkshowjump?jump=endshow"/>
          </p:cNvPr>
          <p:cNvSpPr txBox="1"/>
          <p:nvPr/>
        </p:nvSpPr>
        <p:spPr>
          <a:xfrm>
            <a:off x="3203848" y="5373216"/>
            <a:ext cx="2952328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3200" dirty="0" smtClean="0"/>
              <a:t>ÇIKIŞ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24923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1749</TotalTime>
  <Words>615</Words>
  <Application>Microsoft Office PowerPoint</Application>
  <PresentationFormat>Ekran Gösterisi (4:3)</PresentationFormat>
  <Paragraphs>206</Paragraphs>
  <Slides>58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Katıştırılmış OLE Hizmet Programları</vt:lpstr>
      </vt:variant>
      <vt:variant>
        <vt:i4>1</vt:i4>
      </vt:variant>
      <vt:variant>
        <vt:lpstr>Slayt Başlıkları</vt:lpstr>
      </vt:variant>
      <vt:variant>
        <vt:i4>58</vt:i4>
      </vt:variant>
    </vt:vector>
  </HeadingPairs>
  <TitlesOfParts>
    <vt:vector size="60" baseType="lpstr">
      <vt:lpstr>Ofis Teması</vt:lpstr>
      <vt:lpstr>CorelDRAW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acer</dc:creator>
  <cp:lastModifiedBy>acer</cp:lastModifiedBy>
  <cp:revision>103</cp:revision>
  <dcterms:created xsi:type="dcterms:W3CDTF">2020-06-02T12:33:47Z</dcterms:created>
  <dcterms:modified xsi:type="dcterms:W3CDTF">2020-07-14T08:41:27Z</dcterms:modified>
</cp:coreProperties>
</file>