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76" r:id="rId2"/>
    <p:sldId id="267" r:id="rId3"/>
    <p:sldId id="331" r:id="rId4"/>
    <p:sldId id="332" r:id="rId5"/>
    <p:sldId id="333" r:id="rId6"/>
    <p:sldId id="257" r:id="rId7"/>
    <p:sldId id="335" r:id="rId8"/>
    <p:sldId id="265" r:id="rId9"/>
    <p:sldId id="270" r:id="rId10"/>
    <p:sldId id="306" r:id="rId11"/>
    <p:sldId id="337" r:id="rId12"/>
    <p:sldId id="307" r:id="rId13"/>
    <p:sldId id="308" r:id="rId14"/>
    <p:sldId id="278" r:id="rId15"/>
    <p:sldId id="339" r:id="rId16"/>
    <p:sldId id="280" r:id="rId17"/>
    <p:sldId id="291" r:id="rId18"/>
    <p:sldId id="292" r:id="rId19"/>
    <p:sldId id="341" r:id="rId20"/>
    <p:sldId id="293" r:id="rId21"/>
    <p:sldId id="294" r:id="rId22"/>
    <p:sldId id="303" r:id="rId23"/>
    <p:sldId id="343" r:id="rId24"/>
    <p:sldId id="304" r:id="rId25"/>
    <p:sldId id="310" r:id="rId26"/>
    <p:sldId id="311" r:id="rId27"/>
    <p:sldId id="345" r:id="rId28"/>
    <p:sldId id="312" r:id="rId29"/>
    <p:sldId id="314" r:id="rId30"/>
    <p:sldId id="319" r:id="rId31"/>
    <p:sldId id="320" r:id="rId32"/>
    <p:sldId id="321" r:id="rId33"/>
    <p:sldId id="322" r:id="rId34"/>
    <p:sldId id="324" r:id="rId35"/>
    <p:sldId id="323" r:id="rId36"/>
    <p:sldId id="325" r:id="rId37"/>
    <p:sldId id="347" r:id="rId38"/>
    <p:sldId id="326" r:id="rId39"/>
    <p:sldId id="327" r:id="rId40"/>
    <p:sldId id="348" r:id="rId4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27" autoAdjust="0"/>
    <p:restoredTop sz="94660"/>
  </p:normalViewPr>
  <p:slideViewPr>
    <p:cSldViewPr>
      <p:cViewPr>
        <p:scale>
          <a:sx n="70" d="100"/>
          <a:sy n="70" d="100"/>
        </p:scale>
        <p:origin x="-124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B756B-6928-4A07-9711-DD9332DC24E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0C4B75-2969-4164-81EC-FBBEEB0A9D3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5187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8747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84632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47430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9872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44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8962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35100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6611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2297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69630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8823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4FF29-B7C8-4154-B607-58EB61BC5E37}" type="datetimeFigureOut">
              <a:rPr lang="tr-TR" smtClean="0"/>
              <a:t>11.06.2020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088F0-D255-4D8D-80C6-6362216949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4197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3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3733875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tr-TR" dirty="0" smtClean="0"/>
              <a:t>Satrançta önemli yetenek alanlarından biri olan hafızanın satrançtaki başarısındaki katkılarını üç </a:t>
            </a:r>
            <a:r>
              <a:rPr lang="tr-TR" dirty="0"/>
              <a:t>alanda görebiliriz</a:t>
            </a:r>
            <a:r>
              <a:rPr lang="tr-TR" dirty="0" smtClean="0"/>
              <a:t>.</a:t>
            </a:r>
            <a:endParaRPr lang="tr-TR" dirty="0"/>
          </a:p>
          <a:p>
            <a:pPr marL="0" indent="0">
              <a:buNone/>
            </a:pPr>
            <a:r>
              <a:rPr lang="tr-TR" b="1" dirty="0"/>
              <a:t>1. Hafızamızdaki satranç teorisinin </a:t>
            </a:r>
            <a:r>
              <a:rPr lang="tr-TR" b="1" dirty="0" smtClean="0"/>
              <a:t> hatırlanması</a:t>
            </a:r>
          </a:p>
          <a:p>
            <a:pPr marL="0" indent="0">
              <a:buNone/>
            </a:pPr>
            <a:r>
              <a:rPr lang="tr-TR" b="1" dirty="0"/>
              <a:t>2. Hafızamızdaki satranç </a:t>
            </a:r>
            <a:r>
              <a:rPr lang="tr-TR" b="1" dirty="0" smtClean="0"/>
              <a:t>motiflerinin hatırlanması</a:t>
            </a:r>
            <a:endParaRPr lang="tr-TR" dirty="0"/>
          </a:p>
          <a:p>
            <a:pPr marL="0" indent="0">
              <a:buNone/>
            </a:pPr>
            <a:r>
              <a:rPr lang="tr-TR" b="1" dirty="0" smtClean="0"/>
              <a:t>3</a:t>
            </a:r>
            <a:r>
              <a:rPr lang="tr-TR" b="1" dirty="0"/>
              <a:t>. Analiz sonucunda zihinde oluşan konumların hafızamızda </a:t>
            </a:r>
            <a:r>
              <a:rPr lang="tr-TR" b="1" dirty="0" smtClean="0"/>
              <a:t>doğru bir şekilde oluşması</a:t>
            </a:r>
            <a:endParaRPr lang="tr-TR" dirty="0"/>
          </a:p>
          <a:p>
            <a:endParaRPr lang="tr-TR" dirty="0"/>
          </a:p>
        </p:txBody>
      </p:sp>
      <p:sp>
        <p:nvSpPr>
          <p:cNvPr id="4" name="Metin kutusu 3">
            <a:hlinkClick r:id="" action="ppaction://macro?name=BASLA"/>
          </p:cNvPr>
          <p:cNvSpPr txBox="1"/>
          <p:nvPr/>
        </p:nvSpPr>
        <p:spPr>
          <a:xfrm>
            <a:off x="3275856" y="5895512"/>
            <a:ext cx="3024336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200" dirty="0" smtClean="0"/>
              <a:t>BAŞLA</a:t>
            </a:r>
            <a:endParaRPr lang="tr-TR" sz="3200" dirty="0"/>
          </a:p>
        </p:txBody>
      </p:sp>
      <p:sp>
        <p:nvSpPr>
          <p:cNvPr id="2" name="Metin kutusu 1"/>
          <p:cNvSpPr txBox="1"/>
          <p:nvPr/>
        </p:nvSpPr>
        <p:spPr>
          <a:xfrm>
            <a:off x="395536" y="260648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400" b="1" dirty="0">
                <a:solidFill>
                  <a:srgbClr val="FF0000"/>
                </a:solidFill>
              </a:rPr>
              <a:t>HAFIZA</a:t>
            </a:r>
            <a:endParaRPr lang="tr-TR" sz="4400" dirty="0"/>
          </a:p>
        </p:txBody>
      </p:sp>
      <p:sp>
        <p:nvSpPr>
          <p:cNvPr id="5" name="Metin kutusu 4"/>
          <p:cNvSpPr txBox="1"/>
          <p:nvPr/>
        </p:nvSpPr>
        <p:spPr>
          <a:xfrm>
            <a:off x="2123728" y="5085184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HAFIZANIZI ÖLÇMEK İSTER MİSİNİZ?</a:t>
            </a:r>
            <a:endParaRPr lang="tr-T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44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19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184" y="1440000"/>
            <a:ext cx="3960000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5"/>
          <p:cNvSpPr txBox="1"/>
          <p:nvPr/>
        </p:nvSpPr>
        <p:spPr>
          <a:xfrm>
            <a:off x="0" y="519063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dikkatice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59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000" y="1440000"/>
            <a:ext cx="3984957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6632264" y="1772816"/>
            <a:ext cx="2404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Siyah şahın bulunduğu kareyi tıklayınız.</a:t>
            </a:r>
            <a:endParaRPr lang="tr-TR" sz="2800" dirty="0"/>
          </a:p>
        </p:txBody>
      </p:sp>
      <p:sp>
        <p:nvSpPr>
          <p:cNvPr id="4" name="Dikdörtgen 3">
            <a:hlinkClick r:id="" action="ppaction://macro?name=DOGRU"/>
          </p:cNvPr>
          <p:cNvSpPr/>
          <p:nvPr/>
        </p:nvSpPr>
        <p:spPr>
          <a:xfrm>
            <a:off x="5148064" y="2060848"/>
            <a:ext cx="468000" cy="46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12" y="456311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04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SORU:2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42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138" y="1440000"/>
            <a:ext cx="3990998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179512" y="458781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6156176" y="1772816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Belirecek konumlardan  aynısı olan konumun üstünü tıklayınız.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191013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SLAYT2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164" y="620687"/>
            <a:ext cx="290254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1008"/>
            <a:ext cx="290801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85" y="3573016"/>
            <a:ext cx="2884735" cy="2879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73336"/>
            <a:ext cx="286885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467544" y="116632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Bir önceki konumun aynısı olan konumun üstünü tıklayınız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16292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164" y="620687"/>
            <a:ext cx="290254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1008"/>
            <a:ext cx="290801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85" y="3573016"/>
            <a:ext cx="2884735" cy="2879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73336"/>
            <a:ext cx="286885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467544" y="116632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Bir önceki konumun aynısı olan konumun üstünü tıklayınız</a:t>
            </a:r>
            <a:endParaRPr lang="tr-TR" sz="2400" dirty="0"/>
          </a:p>
        </p:txBody>
      </p:sp>
      <p:pic>
        <p:nvPicPr>
          <p:cNvPr id="7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82" y="5013336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4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SORU:3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08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1176338"/>
            <a:ext cx="4514850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5"/>
          <p:cNvSpPr txBox="1"/>
          <p:nvPr/>
        </p:nvSpPr>
        <p:spPr>
          <a:xfrm>
            <a:off x="0" y="519063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80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SLAYT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288604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3016"/>
            <a:ext cx="2873951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00" y="756000"/>
            <a:ext cx="2867848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268" y="3717352"/>
            <a:ext cx="28860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0"/>
          <p:cNvSpPr txBox="1"/>
          <p:nvPr/>
        </p:nvSpPr>
        <p:spPr>
          <a:xfrm>
            <a:off x="1043609" y="188640"/>
            <a:ext cx="7252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Şahların doğru konumu hangisidir.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37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288604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3016"/>
            <a:ext cx="2873951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2867848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268" y="3717352"/>
            <a:ext cx="28860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0"/>
          <p:cNvSpPr txBox="1"/>
          <p:nvPr/>
        </p:nvSpPr>
        <p:spPr>
          <a:xfrm>
            <a:off x="1043609" y="188640"/>
            <a:ext cx="7252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Şahların doğru konumu hangisidir.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440" y="5696904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74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SORU:4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44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40000"/>
            <a:ext cx="3951612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395536" y="529324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konsantre olunuz.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6012160" y="1268760"/>
            <a:ext cx="23762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FF00"/>
                </a:solidFill>
              </a:rPr>
              <a:t>1…Axf6 2.Kxf6 </a:t>
            </a:r>
            <a:r>
              <a:rPr lang="tr-TR" sz="2400" dirty="0" smtClean="0"/>
              <a:t>hamlelerinden sonra oluşacak konum</a:t>
            </a:r>
            <a:endParaRPr lang="tr-TR" sz="2400" dirty="0"/>
          </a:p>
        </p:txBody>
      </p:sp>
      <p:sp>
        <p:nvSpPr>
          <p:cNvPr id="6" name="Metin kutusu 5"/>
          <p:cNvSpPr txBox="1"/>
          <p:nvPr/>
        </p:nvSpPr>
        <p:spPr>
          <a:xfrm>
            <a:off x="6012160" y="3645024"/>
            <a:ext cx="26642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Gelecek konumlardan </a:t>
            </a:r>
            <a:r>
              <a:rPr lang="tr-TR" sz="2800" dirty="0"/>
              <a:t>hangisidir?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8913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SLATY4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50" y="548680"/>
            <a:ext cx="287394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324" y="548680"/>
            <a:ext cx="28920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73336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3336"/>
            <a:ext cx="2873924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116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50" y="548680"/>
            <a:ext cx="287394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324" y="548680"/>
            <a:ext cx="28920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73336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3336"/>
            <a:ext cx="2873924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76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SORU:5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9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72816"/>
            <a:ext cx="3926650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5"/>
          <p:cNvSpPr txBox="1"/>
          <p:nvPr/>
        </p:nvSpPr>
        <p:spPr>
          <a:xfrm>
            <a:off x="288032" y="817548"/>
            <a:ext cx="63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dikkatice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6084168" y="1970837"/>
            <a:ext cx="2845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Konum ile ilgili bir soru gelecek.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6432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hlinkClick r:id="" action="ppaction://macro?name=SLAYT5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53" y="3717032"/>
            <a:ext cx="286785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53" y="729000"/>
            <a:ext cx="286797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17032"/>
            <a:ext cx="28860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6" y="743242"/>
            <a:ext cx="286782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0"/>
          <p:cNvSpPr txBox="1"/>
          <p:nvPr/>
        </p:nvSpPr>
        <p:spPr>
          <a:xfrm>
            <a:off x="1043609" y="188640"/>
            <a:ext cx="7252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Vezirlerin doğru konumu hangisidir.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50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53" y="3717032"/>
            <a:ext cx="286785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53" y="729000"/>
            <a:ext cx="286797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17032"/>
            <a:ext cx="28860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6" y="743242"/>
            <a:ext cx="286782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30"/>
          <p:cNvSpPr txBox="1"/>
          <p:nvPr/>
        </p:nvSpPr>
        <p:spPr>
          <a:xfrm>
            <a:off x="1043609" y="188640"/>
            <a:ext cx="7252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Vezirlerin doğru konumu hangisidir.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55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SORU:6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07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769" y="1176338"/>
            <a:ext cx="4524375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323528" y="458781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6156176" y="1340768"/>
            <a:ext cx="28083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Belirecek konumlardan  aynısı olan konumun üstünü tıklayınız.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57260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acro?name=SLAYT6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095" y="648000"/>
            <a:ext cx="289217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63" y="648000"/>
            <a:ext cx="285584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344"/>
            <a:ext cx="289209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095" y="3645344"/>
            <a:ext cx="289826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467544" y="116632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Bir önceki konumun aynısı olan konumun üstünü tıklayınız.</a:t>
            </a:r>
            <a:endParaRPr lang="tr-T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1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183" y="648000"/>
            <a:ext cx="289217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63" y="648000"/>
            <a:ext cx="285584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344"/>
            <a:ext cx="289209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095" y="3645344"/>
            <a:ext cx="289826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467544" y="116632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Bir önceki konumun aynısı olan konumun üstünü tıklayınız.</a:t>
            </a:r>
            <a:endParaRPr lang="tr-TR" sz="24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05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SORU:7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06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79712" y="148478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İki hamleden sonra oluşan konum</a:t>
            </a:r>
            <a:endParaRPr lang="tr-T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40000"/>
            <a:ext cx="3951661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6156176" y="1268760"/>
            <a:ext cx="25202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FF00"/>
                </a:solidFill>
              </a:rPr>
              <a:t>1…Axc5 2.Fxf7 </a:t>
            </a:r>
          </a:p>
          <a:p>
            <a:endParaRPr lang="tr-TR" sz="2800" b="1" dirty="0"/>
          </a:p>
          <a:p>
            <a:r>
              <a:rPr lang="tr-TR" sz="2400" dirty="0" smtClean="0"/>
              <a:t>hamlelerinden sonra oluşacak konum</a:t>
            </a:r>
            <a:endParaRPr lang="tr-TR" sz="2400" dirty="0"/>
          </a:p>
        </p:txBody>
      </p:sp>
      <p:sp>
        <p:nvSpPr>
          <p:cNvPr id="5" name="Metin kutusu 4"/>
          <p:cNvSpPr txBox="1"/>
          <p:nvPr/>
        </p:nvSpPr>
        <p:spPr>
          <a:xfrm>
            <a:off x="395536" y="529324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konsantre olunuz.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6012160" y="3645024"/>
            <a:ext cx="26642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Gelecek konumlardan hangisidir</a:t>
            </a:r>
            <a:r>
              <a:rPr lang="tr-TR" sz="2800" dirty="0"/>
              <a:t>?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0890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96" y="3749136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" y="684000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710" y="3717352"/>
            <a:ext cx="291669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>
            <a:hlinkClick r:id="" action="ppaction://macro?name=SLAYT7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250" y="684000"/>
            <a:ext cx="289215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693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96" y="3749136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96" y="684000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710" y="3717352"/>
            <a:ext cx="291669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250" y="684000"/>
            <a:ext cx="289215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2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SORU:8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56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00" y="1260000"/>
            <a:ext cx="4329134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5"/>
          <p:cNvSpPr txBox="1"/>
          <p:nvPr/>
        </p:nvSpPr>
        <p:spPr>
          <a:xfrm>
            <a:off x="0" y="519063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32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00" y="1260000"/>
            <a:ext cx="4347227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6804248" y="1772816"/>
            <a:ext cx="2088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Beyaz şahın bulunduğu kareyi tıklayınız.</a:t>
            </a:r>
            <a:endParaRPr lang="tr-TR" sz="2800" dirty="0"/>
          </a:p>
        </p:txBody>
      </p:sp>
      <p:sp>
        <p:nvSpPr>
          <p:cNvPr id="4" name="Dikdörtgen 3">
            <a:hlinkClick r:id="" action="ppaction://macro?name=DOGRU"/>
          </p:cNvPr>
          <p:cNvSpPr/>
          <p:nvPr/>
        </p:nvSpPr>
        <p:spPr>
          <a:xfrm>
            <a:off x="3347864" y="4869160"/>
            <a:ext cx="50405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916" y="4860985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37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SORU:9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75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00" y="1260000"/>
            <a:ext cx="431088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5"/>
          <p:cNvSpPr txBox="1"/>
          <p:nvPr/>
        </p:nvSpPr>
        <p:spPr>
          <a:xfrm>
            <a:off x="0" y="519063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66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6926898" y="1758396"/>
            <a:ext cx="20882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Beyaz oyuncunun şah çekebilmesi için atı hangi kareye oynamalıdır.</a:t>
            </a:r>
            <a:endParaRPr lang="tr-TR" sz="2400" dirty="0"/>
          </a:p>
        </p:txBody>
      </p:sp>
      <p:pic>
        <p:nvPicPr>
          <p:cNvPr id="3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00" y="1260000"/>
            <a:ext cx="4347227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916" y="4860985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ikdörtgen 4">
            <a:hlinkClick r:id="" action="ppaction://macro?name=DOGRU"/>
          </p:cNvPr>
          <p:cNvSpPr/>
          <p:nvPr/>
        </p:nvSpPr>
        <p:spPr>
          <a:xfrm>
            <a:off x="3851920" y="4860985"/>
            <a:ext cx="481693" cy="5842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697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SORU:10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57288"/>
            <a:ext cx="4301887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6588224" y="1484784"/>
            <a:ext cx="2448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Konumdaki piyon yapısına dikkatle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00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hlinkClick r:id="" action="ppaction://macro?name=SLAYT10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97" y="765024"/>
            <a:ext cx="283179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765024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06" y="3789360"/>
            <a:ext cx="283791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89360"/>
            <a:ext cx="2873924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144016" y="260648"/>
            <a:ext cx="93245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600" b="1" dirty="0" smtClean="0">
                <a:solidFill>
                  <a:srgbClr val="FF0000"/>
                </a:solidFill>
              </a:rPr>
              <a:t>Önceki konumdaki piyon yapısı ile aynı olan konumu tıklayınız.</a:t>
            </a:r>
            <a:endParaRPr lang="tr-TR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25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hlinkClick r:id="" action="ppaction://macro?name=DOGRU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97" y="765024"/>
            <a:ext cx="283179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765024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06" y="3789360"/>
            <a:ext cx="283791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89360"/>
            <a:ext cx="2873924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51723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Metin kutusu 7"/>
          <p:cNvSpPr txBox="1"/>
          <p:nvPr/>
        </p:nvSpPr>
        <p:spPr>
          <a:xfrm>
            <a:off x="144016" y="260648"/>
            <a:ext cx="93245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600" b="1" dirty="0" smtClean="0">
                <a:solidFill>
                  <a:srgbClr val="FF0000"/>
                </a:solidFill>
              </a:rPr>
              <a:t>Önceki konumdaki piyon yapısı ile aynı olan konumu tıklayınız.</a:t>
            </a:r>
            <a:endParaRPr lang="tr-TR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5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>
            <a:hlinkClick r:id="" action="ppaction://macro?name=SONUC"/>
          </p:cNvPr>
          <p:cNvSpPr txBox="1"/>
          <p:nvPr/>
        </p:nvSpPr>
        <p:spPr>
          <a:xfrm>
            <a:off x="2267744" y="1196752"/>
            <a:ext cx="4392488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4400" b="1" dirty="0" smtClean="0">
                <a:solidFill>
                  <a:srgbClr val="FF0000"/>
                </a:solidFill>
              </a:rPr>
              <a:t>SONUÇ</a:t>
            </a:r>
            <a:endParaRPr lang="tr-TR" sz="4400" b="1" dirty="0">
              <a:solidFill>
                <a:srgbClr val="FF0000"/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043608" y="2492896"/>
            <a:ext cx="7128792" cy="28803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Dikdörtgen 3"/>
          <p:cNvSpPr/>
          <p:nvPr/>
        </p:nvSpPr>
        <p:spPr>
          <a:xfrm>
            <a:off x="3059832" y="5661248"/>
            <a:ext cx="3168352" cy="57606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 smtClean="0"/>
              <a:t>DEĞERLENDİRME</a:t>
            </a:r>
            <a:endParaRPr lang="tr-TR" sz="3200" dirty="0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>
          <a:xfrm>
            <a:off x="4499992" y="4725144"/>
            <a:ext cx="2133600" cy="504055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fld id="{C4434CC2-6B61-43B6-A5D2-5895F64917A7}" type="datetime1">
              <a:rPr lang="tr-TR" sz="2800" b="1" smtClean="0">
                <a:solidFill>
                  <a:srgbClr val="FF0000"/>
                </a:solidFill>
              </a:rPr>
              <a:t>11.06.2020</a:t>
            </a:fld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3059832" y="4725144"/>
            <a:ext cx="1368152" cy="50405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r-TR" sz="2800" b="1" dirty="0" smtClean="0">
                <a:solidFill>
                  <a:srgbClr val="FF0000"/>
                </a:solidFill>
              </a:rPr>
              <a:t>TARİH: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1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259632" y="2375009"/>
            <a:ext cx="7128792" cy="206210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1-3</a:t>
            </a:r>
            <a:r>
              <a:rPr lang="tr-TR" sz="3200" dirty="0" smtClean="0"/>
              <a:t>   HAFIZANIZ NORMAL DÜZEYDE</a:t>
            </a:r>
          </a:p>
          <a:p>
            <a:r>
              <a:rPr lang="tr-TR" sz="3200" b="1" dirty="0" smtClean="0">
                <a:solidFill>
                  <a:srgbClr val="FF0000"/>
                </a:solidFill>
              </a:rPr>
              <a:t>4-6   </a:t>
            </a:r>
            <a:r>
              <a:rPr lang="tr-TR" sz="3200" dirty="0" smtClean="0"/>
              <a:t>HAFIZANIZ İYİ DÜZEYDE</a:t>
            </a:r>
          </a:p>
          <a:p>
            <a:r>
              <a:rPr lang="tr-TR" sz="3200" b="1" dirty="0" smtClean="0">
                <a:solidFill>
                  <a:srgbClr val="FF0000"/>
                </a:solidFill>
              </a:rPr>
              <a:t>7-8   </a:t>
            </a:r>
            <a:r>
              <a:rPr lang="tr-TR" sz="3200" dirty="0" smtClean="0"/>
              <a:t>HAFIZANIZ ÇOK İYİ</a:t>
            </a:r>
          </a:p>
          <a:p>
            <a:r>
              <a:rPr lang="tr-TR" sz="3200" b="1" dirty="0" smtClean="0">
                <a:solidFill>
                  <a:srgbClr val="FF0000"/>
                </a:solidFill>
              </a:rPr>
              <a:t>9-10</a:t>
            </a:r>
            <a:r>
              <a:rPr lang="tr-TR" sz="3200" dirty="0" smtClean="0"/>
              <a:t> MÜKEMMEL BİR HAFIZANIZ VAR</a:t>
            </a:r>
            <a:endParaRPr lang="tr-TR" sz="32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2843808" y="1268760"/>
            <a:ext cx="3672408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600" dirty="0" smtClean="0"/>
              <a:t>DEĞERLENDİRME</a:t>
            </a:r>
            <a:endParaRPr lang="tr-TR" sz="3600" dirty="0"/>
          </a:p>
        </p:txBody>
      </p:sp>
      <p:sp>
        <p:nvSpPr>
          <p:cNvPr id="4" name="Metin kutusu 3">
            <a:hlinkClick r:id="" action="ppaction://hlinkshowjump?jump=endshow"/>
          </p:cNvPr>
          <p:cNvSpPr txBox="1"/>
          <p:nvPr/>
        </p:nvSpPr>
        <p:spPr>
          <a:xfrm>
            <a:off x="3347864" y="5517232"/>
            <a:ext cx="2952328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200" dirty="0" smtClean="0"/>
              <a:t>ÇIKIŞ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179956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1659</TotalTime>
  <Words>263</Words>
  <Application>Microsoft Office PowerPoint</Application>
  <PresentationFormat>Ekran Gösterisi (4:3)</PresentationFormat>
  <Paragraphs>60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1" baseType="lpstr"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acer</dc:creator>
  <cp:lastModifiedBy>acer</cp:lastModifiedBy>
  <cp:revision>101</cp:revision>
  <dcterms:created xsi:type="dcterms:W3CDTF">2020-05-31T08:53:00Z</dcterms:created>
  <dcterms:modified xsi:type="dcterms:W3CDTF">2020-06-11T07:23:25Z</dcterms:modified>
</cp:coreProperties>
</file>