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1" r:id="rId1"/>
  </p:sldMasterIdLst>
  <p:notesMasterIdLst>
    <p:notesMasterId r:id="rId50"/>
  </p:notesMasterIdLst>
  <p:sldIdLst>
    <p:sldId id="475" r:id="rId2"/>
    <p:sldId id="476" r:id="rId3"/>
    <p:sldId id="477" r:id="rId4"/>
    <p:sldId id="478" r:id="rId5"/>
    <p:sldId id="479" r:id="rId6"/>
    <p:sldId id="480" r:id="rId7"/>
    <p:sldId id="481" r:id="rId8"/>
    <p:sldId id="426" r:id="rId9"/>
    <p:sldId id="446" r:id="rId10"/>
    <p:sldId id="325" r:id="rId11"/>
    <p:sldId id="447" r:id="rId12"/>
    <p:sldId id="448" r:id="rId13"/>
    <p:sldId id="449" r:id="rId14"/>
    <p:sldId id="450" r:id="rId15"/>
    <p:sldId id="451" r:id="rId16"/>
    <p:sldId id="452" r:id="rId17"/>
    <p:sldId id="453" r:id="rId18"/>
    <p:sldId id="454" r:id="rId19"/>
    <p:sldId id="465" r:id="rId20"/>
    <p:sldId id="464" r:id="rId21"/>
    <p:sldId id="466" r:id="rId22"/>
    <p:sldId id="467" r:id="rId23"/>
    <p:sldId id="455" r:id="rId24"/>
    <p:sldId id="456" r:id="rId25"/>
    <p:sldId id="458" r:id="rId26"/>
    <p:sldId id="459" r:id="rId27"/>
    <p:sldId id="460" r:id="rId28"/>
    <p:sldId id="461" r:id="rId29"/>
    <p:sldId id="462" r:id="rId30"/>
    <p:sldId id="463" r:id="rId31"/>
    <p:sldId id="351" r:id="rId32"/>
    <p:sldId id="410" r:id="rId33"/>
    <p:sldId id="468" r:id="rId34"/>
    <p:sldId id="412" r:id="rId35"/>
    <p:sldId id="469" r:id="rId36"/>
    <p:sldId id="413" r:id="rId37"/>
    <p:sldId id="470" r:id="rId38"/>
    <p:sldId id="414" r:id="rId39"/>
    <p:sldId id="471" r:id="rId40"/>
    <p:sldId id="415" r:id="rId41"/>
    <p:sldId id="472" r:id="rId42"/>
    <p:sldId id="416" r:id="rId43"/>
    <p:sldId id="473" r:id="rId44"/>
    <p:sldId id="417" r:id="rId45"/>
    <p:sldId id="474" r:id="rId46"/>
    <p:sldId id="418" r:id="rId47"/>
    <p:sldId id="425" r:id="rId48"/>
    <p:sldId id="363" r:id="rId49"/>
  </p:sldIdLst>
  <p:sldSz cx="9144000" cy="6858000" type="screen4x3"/>
  <p:notesSz cx="6858000" cy="9144000"/>
  <p:embeddedFontLst>
    <p:embeddedFont>
      <p:font typeface="Calibri" panose="020F0502020204030204" pitchFamily="34" charset="0"/>
      <p:regular r:id="rId51"/>
      <p:bold r:id="rId52"/>
      <p:italic r:id="rId53"/>
      <p:boldItalic r:id="rId54"/>
    </p:embeddedFont>
    <p:embeddedFont>
      <p:font typeface="Comic Sans MS" panose="030F0702030302020204" pitchFamily="66" charset="0"/>
      <p:regular r:id="rId55"/>
      <p:bold r:id="rId56"/>
      <p:italic r:id="rId57"/>
      <p:boldItalic r:id="rId58"/>
    </p:embeddedFont>
    <p:embeddedFont>
      <p:font typeface="Constantia" panose="02030602050306030303" pitchFamily="18" charset="0"/>
      <p:regular r:id="rId59"/>
      <p:bold r:id="rId60"/>
      <p:italic r:id="rId61"/>
      <p:boldItalic r:id="rId62"/>
    </p:embeddedFont>
    <p:embeddedFont>
      <p:font typeface="Wingdings 2" panose="05020102010507070707" pitchFamily="18" charset="2"/>
      <p:regular r:id="rId63"/>
    </p:embeddedFont>
  </p:embeddedFontLst>
  <p:defaultTextStyle>
    <a:defPPr>
      <a:defRPr lang="tr-TR"/>
    </a:defPPr>
    <a:lvl1pPr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1pPr>
    <a:lvl2pPr marL="457200"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2pPr>
    <a:lvl3pPr marL="914400"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3pPr>
    <a:lvl4pPr marL="1371600"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4pPr>
    <a:lvl5pPr marL="1828800"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5pPr>
    <a:lvl6pPr marL="2286000" algn="l" defTabSz="914400" rtl="0" eaLnBrk="1" latinLnBrk="0" hangingPunct="1">
      <a:defRPr sz="1400" kern="1200">
        <a:solidFill>
          <a:srgbClr val="000000"/>
        </a:solidFill>
        <a:latin typeface="Arial" pitchFamily="34" charset="0"/>
        <a:ea typeface="+mn-ea"/>
        <a:cs typeface="Arial" pitchFamily="34" charset="0"/>
        <a:sym typeface="Arial" pitchFamily="34" charset="0"/>
      </a:defRPr>
    </a:lvl6pPr>
    <a:lvl7pPr marL="2743200" algn="l" defTabSz="914400" rtl="0" eaLnBrk="1" latinLnBrk="0" hangingPunct="1">
      <a:defRPr sz="1400" kern="1200">
        <a:solidFill>
          <a:srgbClr val="000000"/>
        </a:solidFill>
        <a:latin typeface="Arial" pitchFamily="34" charset="0"/>
        <a:ea typeface="+mn-ea"/>
        <a:cs typeface="Arial" pitchFamily="34" charset="0"/>
        <a:sym typeface="Arial" pitchFamily="34" charset="0"/>
      </a:defRPr>
    </a:lvl7pPr>
    <a:lvl8pPr marL="3200400" algn="l" defTabSz="914400" rtl="0" eaLnBrk="1" latinLnBrk="0" hangingPunct="1">
      <a:defRPr sz="1400" kern="1200">
        <a:solidFill>
          <a:srgbClr val="000000"/>
        </a:solidFill>
        <a:latin typeface="Arial" pitchFamily="34" charset="0"/>
        <a:ea typeface="+mn-ea"/>
        <a:cs typeface="Arial" pitchFamily="34" charset="0"/>
        <a:sym typeface="Arial" pitchFamily="34" charset="0"/>
      </a:defRPr>
    </a:lvl8pPr>
    <a:lvl9pPr marL="3657600" algn="l" defTabSz="914400" rtl="0" eaLnBrk="1" latinLnBrk="0" hangingPunct="1">
      <a:defRPr sz="1400" kern="1200">
        <a:solidFill>
          <a:srgbClr val="000000"/>
        </a:solidFill>
        <a:latin typeface="Arial" pitchFamily="34" charset="0"/>
        <a:ea typeface="+mn-ea"/>
        <a:cs typeface="Arial" pitchFamily="34" charset="0"/>
        <a:sym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A28D"/>
    <a:srgbClr val="FF6D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48EF3B1-CE5E-465F-8E57-AA632BA30DCE}">
  <a:tblStyle styleId="{448EF3B1-CE5E-465F-8E57-AA632BA30DCE}"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3" autoAdjust="0"/>
    <p:restoredTop sz="96899" autoAdjust="0"/>
  </p:normalViewPr>
  <p:slideViewPr>
    <p:cSldViewPr>
      <p:cViewPr varScale="1">
        <p:scale>
          <a:sx n="112" d="100"/>
          <a:sy n="112" d="100"/>
        </p:scale>
        <p:origin x="1590" y="10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font" Target="fonts/font13.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font" Target="fonts/font11.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6.fntdata"/><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1.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9.fntdata"/><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4.fntdata"/><Relationship Id="rId62"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7.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Google Shape;3;n"/>
          <p:cNvSpPr txBox="1">
            <a:spLocks noGrp="1"/>
          </p:cNvSpPr>
          <p:nvPr>
            <p:ph type="hdr" idx="2"/>
          </p:nvPr>
        </p:nvSpPr>
        <p:spPr bwMode="auto">
          <a:xfrm>
            <a:off x="0" y="0"/>
            <a:ext cx="2971800" cy="4572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lvl1pPr>
              <a:buClr>
                <a:srgbClr val="000000"/>
              </a:buClr>
              <a:buSzPts val="1400"/>
              <a:buFont typeface="Arial" pitchFamily="34" charset="0"/>
              <a:buNone/>
              <a:defRPr sz="1200"/>
            </a:lvl1pPr>
          </a:lstStyle>
          <a:p>
            <a:pPr>
              <a:defRPr/>
            </a:pPr>
            <a:endParaRPr lang="tr-TR"/>
          </a:p>
        </p:txBody>
      </p:sp>
      <p:sp>
        <p:nvSpPr>
          <p:cNvPr id="30723" name="Google Shape;4;n"/>
          <p:cNvSpPr txBox="1">
            <a:spLocks noGrp="1"/>
          </p:cNvSpPr>
          <p:nvPr>
            <p:ph type="dt" idx="10"/>
          </p:nvPr>
        </p:nvSpPr>
        <p:spPr bwMode="auto">
          <a:xfrm>
            <a:off x="3884613" y="0"/>
            <a:ext cx="2971800" cy="4572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lvl1pPr algn="r">
              <a:buClr>
                <a:srgbClr val="000000"/>
              </a:buClr>
              <a:buSzPts val="1400"/>
              <a:buFont typeface="Arial" pitchFamily="34" charset="0"/>
              <a:buNone/>
              <a:defRPr sz="1200"/>
            </a:lvl1pPr>
          </a:lstStyle>
          <a:p>
            <a:pPr>
              <a:defRPr/>
            </a:pPr>
            <a:endParaRPr lang="tr-TR"/>
          </a:p>
        </p:txBody>
      </p:sp>
      <p:sp>
        <p:nvSpPr>
          <p:cNvPr id="45060" name="Google Shape;5;n"/>
          <p:cNvSpPr>
            <a:spLocks noGrp="1" noRot="1" noChangeAspect="1"/>
          </p:cNvSpPr>
          <p:nvPr>
            <p:ph type="sldImg" idx="3"/>
          </p:nvPr>
        </p:nvSpPr>
        <p:spPr bwMode="auto">
          <a:xfrm>
            <a:off x="1143000" y="685800"/>
            <a:ext cx="4572000" cy="3429000"/>
          </a:xfrm>
          <a:custGeom>
            <a:avLst/>
            <a:gdLst>
              <a:gd name="T0" fmla="*/ 0 w 120000"/>
              <a:gd name="T1" fmla="*/ 0 h 120000"/>
              <a:gd name="T2" fmla="*/ 2147483647 w 120000"/>
              <a:gd name="T3" fmla="*/ 0 h 120000"/>
              <a:gd name="T4" fmla="*/ 2147483647 w 120000"/>
              <a:gd name="T5" fmla="*/ 2147483647 h 120000"/>
              <a:gd name="T6" fmla="*/ 0 w 120000"/>
              <a:gd name="T7" fmla="*/ 2147483647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061" name="Google Shape;6;n"/>
          <p:cNvSpPr txBox="1">
            <a:spLocks noGrp="1"/>
          </p:cNvSpPr>
          <p:nvPr>
            <p:ph type="body" idx="1"/>
          </p:nvPr>
        </p:nvSpPr>
        <p:spPr bwMode="auto">
          <a:xfrm>
            <a:off x="685800" y="4343400"/>
            <a:ext cx="5486400" cy="41148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tr-TR" smtClean="0">
              <a:sym typeface="Arial" pitchFamily="34" charset="0"/>
            </a:endParaRPr>
          </a:p>
        </p:txBody>
      </p:sp>
      <p:sp>
        <p:nvSpPr>
          <p:cNvPr id="30726" name="Google Shape;7;n"/>
          <p:cNvSpPr txBox="1">
            <a:spLocks noGrp="1"/>
          </p:cNvSpPr>
          <p:nvPr>
            <p:ph type="ftr" idx="11"/>
          </p:nvPr>
        </p:nvSpPr>
        <p:spPr bwMode="auto">
          <a:xfrm>
            <a:off x="0" y="8685213"/>
            <a:ext cx="2971800" cy="457200"/>
          </a:xfrm>
          <a:prstGeom prst="rect">
            <a:avLst/>
          </a:prstGeom>
          <a:noFill/>
          <a:ln w="9525">
            <a:noFill/>
            <a:miter lim="800000"/>
            <a:headEnd/>
            <a:tailEnd/>
          </a:ln>
        </p:spPr>
        <p:txBody>
          <a:bodyPr vert="horz" wrap="square" lIns="91425" tIns="91425" rIns="91425" bIns="91425" numCol="1" anchor="b" anchorCtr="0" compatLnSpc="1">
            <a:prstTxWarp prst="textNoShape">
              <a:avLst/>
            </a:prstTxWarp>
          </a:bodyPr>
          <a:lstStyle>
            <a:lvl1pPr>
              <a:buClr>
                <a:srgbClr val="000000"/>
              </a:buClr>
              <a:buSzPts val="1400"/>
              <a:buFont typeface="Arial" pitchFamily="34" charset="0"/>
              <a:buNone/>
              <a:defRPr sz="1200"/>
            </a:lvl1pPr>
          </a:lstStyle>
          <a:p>
            <a:pPr>
              <a:defRPr/>
            </a:pPr>
            <a:endParaRPr lang="tr-TR"/>
          </a:p>
        </p:txBody>
      </p:sp>
      <p:sp>
        <p:nvSpPr>
          <p:cNvPr id="30727" name="Google Shape;8;n"/>
          <p:cNvSpPr txBox="1">
            <a:spLocks noGrp="1"/>
          </p:cNvSpPr>
          <p:nvPr>
            <p:ph type="sldNum" idx="12"/>
          </p:nvPr>
        </p:nvSpPr>
        <p:spPr bwMode="auto">
          <a:xfrm>
            <a:off x="3884613" y="8685213"/>
            <a:ext cx="2971800" cy="457200"/>
          </a:xfrm>
          <a:prstGeom prst="rect">
            <a:avLst/>
          </a:prstGeom>
          <a:noFill/>
          <a:ln w="9525">
            <a:noFill/>
            <a:miter lim="800000"/>
            <a:headEnd/>
            <a:tailEnd/>
          </a:ln>
        </p:spPr>
        <p:txBody>
          <a:bodyPr vert="horz" wrap="square" lIns="91425" tIns="45700" rIns="91425" bIns="45700" numCol="1" anchor="b" anchorCtr="0" compatLnSpc="1">
            <a:prstTxWarp prst="textNoShape">
              <a:avLst/>
            </a:prstTxWarp>
          </a:bodyPr>
          <a:lstStyle>
            <a:lvl1pPr algn="r">
              <a:buClr>
                <a:srgbClr val="000000"/>
              </a:buClr>
              <a:buFont typeface="Arial" pitchFamily="34" charset="0"/>
              <a:buNone/>
              <a:defRPr sz="1200"/>
            </a:lvl1pPr>
          </a:lstStyle>
          <a:p>
            <a:pPr>
              <a:defRPr/>
            </a:pPr>
            <a:fld id="{5EDB6331-5002-42CB-9053-B20F736B76E3}" type="slidenum">
              <a:rPr lang="tr-TR"/>
              <a:pPr>
                <a:defRPr/>
              </a:pPr>
              <a:t>‹#›</a:t>
            </a:fld>
            <a:endParaRPr lang="tr-T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2860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1pPr>
    <a:lvl2pPr marL="742950" lvl="1" indent="-28575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2pPr>
    <a:lvl3pPr marL="1143000" lvl="2" indent="-22860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3pPr>
    <a:lvl4pPr marL="1600200" lvl="3" indent="-22860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4pPr>
    <a:lvl5pPr marL="2057400" lvl="4" indent="-22860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Google Shape;192;p4: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6083" name="Google Shape;193;p4:notes"/>
          <p:cNvSpPr>
            <a:spLocks noGrp="1" noRot="1" noChangeAspect="1" noTextEdit="1"/>
          </p:cNvSpPr>
          <p:nvPr>
            <p:ph type="sldImg" idx="2"/>
          </p:nvPr>
        </p:nvSpPr>
        <p:spPr>
          <a:ln>
            <a:headEnd/>
            <a:tailEnd/>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242" name="Google Shape;199;p5:notes"/>
          <p:cNvSpPr txBox="1">
            <a:spLocks noGrp="1"/>
          </p:cNvSpPr>
          <p:nvPr>
            <p:ph type="body" idx="1"/>
          </p:nvPr>
        </p:nvSpPr>
        <p:spPr>
          <a:ln/>
        </p:spPr>
        <p:txBody>
          <a:bodyPr/>
          <a:lstStyle/>
          <a:p>
            <a:pPr marL="0" indent="0" eaLnBrk="1" hangingPunct="1">
              <a:spcBef>
                <a:spcPts val="363"/>
              </a:spcBef>
              <a:buSzPts val="1400"/>
            </a:pPr>
            <a:endParaRPr lang="tr-TR" sz="1200" smtClean="0">
              <a:latin typeface="Calibri" pitchFamily="34" charset="0"/>
              <a:cs typeface="Arial" charset="0"/>
              <a:sym typeface="Calibri" pitchFamily="34" charset="0"/>
            </a:endParaRPr>
          </a:p>
        </p:txBody>
      </p:sp>
      <p:sp>
        <p:nvSpPr>
          <p:cNvPr id="10243" name="Google Shape;200;p5:notes"/>
          <p:cNvSpPr>
            <a:spLocks noGrp="1" noRot="1" noChangeAspect="1" noTextEdit="1"/>
          </p:cNvSpPr>
          <p:nvPr>
            <p:ph type="sldImg" idx="2"/>
          </p:nvPr>
        </p:nvSpPr>
        <p:spPr>
          <a:ln>
            <a:headEnd/>
            <a:tailEnd/>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242"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charset="0"/>
              <a:sym typeface="Calibri" pitchFamily="34" charset="0"/>
            </a:endParaRPr>
          </a:p>
        </p:txBody>
      </p:sp>
      <p:sp>
        <p:nvSpPr>
          <p:cNvPr id="10243" name="Google Shape;200;p5:notes"/>
          <p:cNvSpPr>
            <a:spLocks noGrp="1" noRot="1" noChangeAspect="1" noTextEdit="1"/>
          </p:cNvSpPr>
          <p:nvPr>
            <p:ph type="sldImg" idx="2"/>
          </p:nvPr>
        </p:nvSpPr>
        <p:spPr>
          <a:ln>
            <a:headEnd/>
            <a:tailEnd/>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27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727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4994"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84995" name="Google Shape;200;p5:notes"/>
          <p:cNvSpPr>
            <a:spLocks noGrp="1" noRot="1" noChangeAspect="1" noTextEdit="1"/>
          </p:cNvSpPr>
          <p:nvPr>
            <p:ph type="sldImg" idx="2"/>
          </p:nvPr>
        </p:nvSpPr>
        <p:spPr>
          <a:ln>
            <a:headEnd/>
            <a:tailEnd/>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8 Başlık"/>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tr-TR" smtClean="0"/>
              <a:t>Asıl başlık stili için tıklatın</a:t>
            </a:r>
            <a:endParaRPr lang="en-US"/>
          </a:p>
        </p:txBody>
      </p:sp>
      <p:sp>
        <p:nvSpPr>
          <p:cNvPr id="17" name="16 Alt Başlık"/>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tr-TR" smtClean="0"/>
              <a:t>Asıl alt başlık stilini düzenlemek için tıklatın</a:t>
            </a:r>
            <a:endParaRPr lang="en-US"/>
          </a:p>
        </p:txBody>
      </p:sp>
      <p:sp>
        <p:nvSpPr>
          <p:cNvPr id="4" name="29 Veri Yer Tutucusu"/>
          <p:cNvSpPr>
            <a:spLocks noGrp="1"/>
          </p:cNvSpPr>
          <p:nvPr>
            <p:ph type="dt" sz="half" idx="10"/>
          </p:nvPr>
        </p:nvSpPr>
        <p:spPr/>
        <p:txBody>
          <a:bodyPr/>
          <a:lstStyle>
            <a:lvl1pPr>
              <a:defRPr/>
            </a:lvl1pPr>
          </a:lstStyle>
          <a:p>
            <a:pPr>
              <a:defRPr/>
            </a:pPr>
            <a:endParaRPr lang="tr-TR"/>
          </a:p>
        </p:txBody>
      </p:sp>
      <p:sp>
        <p:nvSpPr>
          <p:cNvPr id="5" name="18 Altbilgi Yer Tutucusu"/>
          <p:cNvSpPr>
            <a:spLocks noGrp="1"/>
          </p:cNvSpPr>
          <p:nvPr>
            <p:ph type="ftr" sz="quarter" idx="11"/>
          </p:nvPr>
        </p:nvSpPr>
        <p:spPr/>
        <p:txBody>
          <a:bodyPr/>
          <a:lstStyle>
            <a:lvl1pPr>
              <a:defRPr/>
            </a:lvl1pPr>
          </a:lstStyle>
          <a:p>
            <a:pPr>
              <a:defRPr/>
            </a:pPr>
            <a:endParaRPr lang="tr-TR"/>
          </a:p>
        </p:txBody>
      </p:sp>
      <p:sp>
        <p:nvSpPr>
          <p:cNvPr id="6" name="26 Slayt Numarası Yer Tutucusu"/>
          <p:cNvSpPr>
            <a:spLocks noGrp="1"/>
          </p:cNvSpPr>
          <p:nvPr>
            <p:ph type="sldNum" sz="quarter" idx="12"/>
          </p:nvPr>
        </p:nvSpPr>
        <p:spPr/>
        <p:txBody>
          <a:bodyPr/>
          <a:lstStyle>
            <a:lvl1pPr>
              <a:defRPr/>
            </a:lvl1pPr>
          </a:lstStyle>
          <a:p>
            <a:pPr>
              <a:defRPr/>
            </a:pPr>
            <a:fld id="{F1E3CA3C-FA42-4495-A2B2-2C7DD91FA7C6}" type="slidenum">
              <a:rPr lang="tr-TR"/>
              <a:pPr>
                <a:defRPr/>
              </a:pPr>
              <a:t>‹#›</a:t>
            </a:fld>
            <a:endParaRPr lang="tr-TR"/>
          </a:p>
        </p:txBody>
      </p:sp>
    </p:spTree>
  </p:cSld>
  <p:clrMapOvr>
    <a:overrideClrMapping bg1="dk1" tx1="lt1" bg2="dk2" tx2="lt2" accent1="accent1" accent2="accent2" accent3="accent3" accent4="accent4" accent5="accent5" accent6="accent6" hlink="hlink" folHlink="folHlink"/>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en-US"/>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9 Veri Yer Tutucusu"/>
          <p:cNvSpPr>
            <a:spLocks noGrp="1"/>
          </p:cNvSpPr>
          <p:nvPr>
            <p:ph type="dt" sz="half" idx="10"/>
          </p:nvPr>
        </p:nvSpPr>
        <p:spPr/>
        <p:txBody>
          <a:bodyPr/>
          <a:lstStyle>
            <a:lvl1pPr>
              <a:defRPr/>
            </a:lvl1pPr>
          </a:lstStyle>
          <a:p>
            <a:pPr>
              <a:defRPr/>
            </a:pPr>
            <a:endParaRPr lang="tr-TR"/>
          </a:p>
        </p:txBody>
      </p:sp>
      <p:sp>
        <p:nvSpPr>
          <p:cNvPr id="5" name="21 Altbilgi Yer Tutucusu"/>
          <p:cNvSpPr>
            <a:spLocks noGrp="1"/>
          </p:cNvSpPr>
          <p:nvPr>
            <p:ph type="ftr" sz="quarter" idx="11"/>
          </p:nvPr>
        </p:nvSpPr>
        <p:spPr/>
        <p:txBody>
          <a:bodyPr/>
          <a:lstStyle>
            <a:lvl1pPr>
              <a:defRPr/>
            </a:lvl1pPr>
          </a:lstStyle>
          <a:p>
            <a:pPr>
              <a:defRPr/>
            </a:pPr>
            <a:endParaRPr lang="tr-TR"/>
          </a:p>
        </p:txBody>
      </p:sp>
      <p:sp>
        <p:nvSpPr>
          <p:cNvPr id="6" name="17 Slayt Numarası Yer Tutucusu"/>
          <p:cNvSpPr>
            <a:spLocks noGrp="1"/>
          </p:cNvSpPr>
          <p:nvPr>
            <p:ph type="sldNum" sz="quarter" idx="12"/>
          </p:nvPr>
        </p:nvSpPr>
        <p:spPr/>
        <p:txBody>
          <a:bodyPr/>
          <a:lstStyle>
            <a:lvl1pPr>
              <a:defRPr/>
            </a:lvl1pPr>
          </a:lstStyle>
          <a:p>
            <a:pPr>
              <a:defRPr/>
            </a:pPr>
            <a:fld id="{82D03D96-7114-430F-ABDE-2D92B84F3C9B}" type="slidenum">
              <a:rPr lang="tr-TR"/>
              <a:pPr>
                <a:defRPr/>
              </a:pPr>
              <a:t>‹#›</a:t>
            </a:fld>
            <a:endParaRPr lang="tr-T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1 Başlık"/>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tr-TR" smtClean="0"/>
              <a:t>Asıl başlık stili için tıklatın</a:t>
            </a:r>
            <a:endParaRPr lang="en-US"/>
          </a:p>
        </p:txBody>
      </p:sp>
      <p:sp>
        <p:nvSpPr>
          <p:cNvPr id="3" name="2 Metin Yer Tutucusu"/>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lvl1pPr>
              <a:defRPr/>
            </a:lvl1pPr>
          </a:lstStyle>
          <a:p>
            <a:pPr>
              <a:defRPr/>
            </a:pPr>
            <a:endParaRPr lang="tr-TR"/>
          </a:p>
        </p:txBody>
      </p:sp>
      <p:sp>
        <p:nvSpPr>
          <p:cNvPr id="5" name="4 Altbilgi Yer Tutucusu"/>
          <p:cNvSpPr>
            <a:spLocks noGrp="1"/>
          </p:cNvSpPr>
          <p:nvPr>
            <p:ph type="ftr" sz="quarter" idx="11"/>
          </p:nvPr>
        </p:nvSpPr>
        <p:spPr/>
        <p:txBody>
          <a:bodyPr/>
          <a:lstStyle>
            <a:lvl1pPr>
              <a:defRPr/>
            </a:lvl1pPr>
          </a:lstStyle>
          <a:p>
            <a:pPr>
              <a:defRPr/>
            </a:pPr>
            <a:endParaRPr lang="tr-TR"/>
          </a:p>
        </p:txBody>
      </p:sp>
      <p:sp>
        <p:nvSpPr>
          <p:cNvPr id="6" name="5 Slayt Numarası Yer Tutucusu"/>
          <p:cNvSpPr>
            <a:spLocks noGrp="1"/>
          </p:cNvSpPr>
          <p:nvPr>
            <p:ph type="sldNum" sz="quarter" idx="12"/>
          </p:nvPr>
        </p:nvSpPr>
        <p:spPr/>
        <p:txBody>
          <a:bodyPr/>
          <a:lstStyle>
            <a:lvl1pPr>
              <a:defRPr/>
            </a:lvl1pPr>
          </a:lstStyle>
          <a:p>
            <a:pPr>
              <a:defRPr/>
            </a:pPr>
            <a:fld id="{1237A73E-0A91-4D21-BD44-00F77E13F9CE}" type="slidenum">
              <a:rPr lang="tr-TR"/>
              <a:pPr>
                <a:defRPr/>
              </a:pPr>
              <a:t>‹#›</a:t>
            </a:fld>
            <a:endParaRPr lang="tr-TR"/>
          </a:p>
        </p:txBody>
      </p:sp>
    </p:spTree>
  </p:cSld>
  <p:clrMapOvr>
    <a:overrideClrMapping bg1="dk1" tx1="lt1" bg2="dk2" tx2="lt2" accent1="accent1" accent2="accent2" accent3="accent3" accent4="accent4" accent5="accent5" accent6="accent6" hlink="hlink" folHlink="folHlink"/>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229600" cy="1143000"/>
          </a:xfrm>
        </p:spPr>
        <p:txBody>
          <a:bodyPr/>
          <a:lstStyle/>
          <a:p>
            <a:r>
              <a:rPr lang="tr-TR" smtClean="0"/>
              <a:t>Asıl başlık stili için tıklatın</a:t>
            </a:r>
            <a:endParaRPr lang="en-US"/>
          </a:p>
        </p:txBody>
      </p:sp>
      <p:sp>
        <p:nvSpPr>
          <p:cNvPr id="3" name="2 İçerik Yer Tutucusu"/>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3 İçerik Yer Tutucusu"/>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9 Veri Yer Tutucusu"/>
          <p:cNvSpPr>
            <a:spLocks noGrp="1"/>
          </p:cNvSpPr>
          <p:nvPr>
            <p:ph type="dt" sz="half" idx="10"/>
          </p:nvPr>
        </p:nvSpPr>
        <p:spPr/>
        <p:txBody>
          <a:bodyPr/>
          <a:lstStyle>
            <a:lvl1pPr>
              <a:defRPr/>
            </a:lvl1pPr>
          </a:lstStyle>
          <a:p>
            <a:pPr>
              <a:defRPr/>
            </a:pPr>
            <a:endParaRPr lang="tr-TR"/>
          </a:p>
        </p:txBody>
      </p:sp>
      <p:sp>
        <p:nvSpPr>
          <p:cNvPr id="6" name="21 Altbilgi Yer Tutucusu"/>
          <p:cNvSpPr>
            <a:spLocks noGrp="1"/>
          </p:cNvSpPr>
          <p:nvPr>
            <p:ph type="ftr" sz="quarter" idx="11"/>
          </p:nvPr>
        </p:nvSpPr>
        <p:spPr/>
        <p:txBody>
          <a:bodyPr/>
          <a:lstStyle>
            <a:lvl1pPr>
              <a:defRPr/>
            </a:lvl1pPr>
          </a:lstStyle>
          <a:p>
            <a:pPr>
              <a:defRPr/>
            </a:pPr>
            <a:endParaRPr lang="tr-TR"/>
          </a:p>
        </p:txBody>
      </p:sp>
      <p:sp>
        <p:nvSpPr>
          <p:cNvPr id="7" name="17 Slayt Numarası Yer Tutucusu"/>
          <p:cNvSpPr>
            <a:spLocks noGrp="1"/>
          </p:cNvSpPr>
          <p:nvPr>
            <p:ph type="sldNum" sz="quarter" idx="12"/>
          </p:nvPr>
        </p:nvSpPr>
        <p:spPr/>
        <p:txBody>
          <a:bodyPr/>
          <a:lstStyle>
            <a:lvl1pPr>
              <a:defRPr/>
            </a:lvl1pPr>
          </a:lstStyle>
          <a:p>
            <a:pPr>
              <a:defRPr/>
            </a:pPr>
            <a:fld id="{004E23DB-01B2-4E99-BDC8-63B6A186EBAD}" type="slidenum">
              <a:rPr lang="tr-TR"/>
              <a:pPr>
                <a:defRPr/>
              </a:pPr>
              <a:t>‹#›</a:t>
            </a:fld>
            <a:endParaRPr lang="tr-T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229600" cy="1143000"/>
          </a:xfrm>
        </p:spPr>
        <p:txBody>
          <a:bodyPr/>
          <a:lstStyle>
            <a:lvl1pPr>
              <a:defRPr/>
            </a:lvl1pPr>
          </a:lstStyle>
          <a:p>
            <a:r>
              <a:rPr lang="tr-TR" smtClean="0"/>
              <a:t>Asıl başlık stili için tıklatın</a:t>
            </a:r>
            <a:endParaRPr lang="en-US"/>
          </a:p>
        </p:txBody>
      </p:sp>
      <p:sp>
        <p:nvSpPr>
          <p:cNvPr id="3" name="2 Metin Yer Tutucusu"/>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tr-TR" smtClean="0"/>
              <a:t>Asıl metin stillerini düzenlemek için tıklatın</a:t>
            </a:r>
          </a:p>
        </p:txBody>
      </p:sp>
      <p:sp>
        <p:nvSpPr>
          <p:cNvPr id="4" name="3 Metin Yer Tutucusu"/>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tr-TR" smtClean="0"/>
              <a:t>Asıl metin stillerini düzenlemek için tıklatın</a:t>
            </a:r>
          </a:p>
        </p:txBody>
      </p:sp>
      <p:sp>
        <p:nvSpPr>
          <p:cNvPr id="5" name="4 İçerik Yer Tutucusu"/>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6" name="5 İçerik Yer Tutucusu"/>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9 Veri Yer Tutucusu"/>
          <p:cNvSpPr>
            <a:spLocks noGrp="1"/>
          </p:cNvSpPr>
          <p:nvPr>
            <p:ph type="dt" sz="half" idx="10"/>
          </p:nvPr>
        </p:nvSpPr>
        <p:spPr/>
        <p:txBody>
          <a:bodyPr/>
          <a:lstStyle>
            <a:lvl1pPr>
              <a:defRPr/>
            </a:lvl1pPr>
          </a:lstStyle>
          <a:p>
            <a:pPr>
              <a:defRPr/>
            </a:pPr>
            <a:endParaRPr lang="tr-TR"/>
          </a:p>
        </p:txBody>
      </p:sp>
      <p:sp>
        <p:nvSpPr>
          <p:cNvPr id="8" name="21 Altbilgi Yer Tutucusu"/>
          <p:cNvSpPr>
            <a:spLocks noGrp="1"/>
          </p:cNvSpPr>
          <p:nvPr>
            <p:ph type="ftr" sz="quarter" idx="11"/>
          </p:nvPr>
        </p:nvSpPr>
        <p:spPr/>
        <p:txBody>
          <a:bodyPr/>
          <a:lstStyle>
            <a:lvl1pPr>
              <a:defRPr/>
            </a:lvl1pPr>
          </a:lstStyle>
          <a:p>
            <a:pPr>
              <a:defRPr/>
            </a:pPr>
            <a:endParaRPr lang="tr-TR"/>
          </a:p>
        </p:txBody>
      </p:sp>
      <p:sp>
        <p:nvSpPr>
          <p:cNvPr id="9" name="17 Slayt Numarası Yer Tutucusu"/>
          <p:cNvSpPr>
            <a:spLocks noGrp="1"/>
          </p:cNvSpPr>
          <p:nvPr>
            <p:ph type="sldNum" sz="quarter" idx="12"/>
          </p:nvPr>
        </p:nvSpPr>
        <p:spPr/>
        <p:txBody>
          <a:bodyPr/>
          <a:lstStyle>
            <a:lvl1pPr>
              <a:defRPr/>
            </a:lvl1pPr>
          </a:lstStyle>
          <a:p>
            <a:pPr>
              <a:defRPr/>
            </a:pPr>
            <a:fld id="{3160533B-D95C-4067-A743-33396A09E4DF}" type="slidenum">
              <a:rPr lang="tr-TR"/>
              <a:pPr>
                <a:defRPr/>
              </a:pPr>
              <a:t>‹#›</a:t>
            </a:fld>
            <a:endParaRPr lang="tr-T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tr-TR" smtClean="0"/>
              <a:t>Asıl başlık stili için tıklatın</a:t>
            </a:r>
            <a:endParaRPr lang="en-US"/>
          </a:p>
        </p:txBody>
      </p:sp>
      <p:sp>
        <p:nvSpPr>
          <p:cNvPr id="3" name="9 Veri Yer Tutucusu"/>
          <p:cNvSpPr>
            <a:spLocks noGrp="1"/>
          </p:cNvSpPr>
          <p:nvPr>
            <p:ph type="dt" sz="half" idx="10"/>
          </p:nvPr>
        </p:nvSpPr>
        <p:spPr/>
        <p:txBody>
          <a:bodyPr/>
          <a:lstStyle>
            <a:lvl1pPr>
              <a:defRPr/>
            </a:lvl1pPr>
          </a:lstStyle>
          <a:p>
            <a:pPr>
              <a:defRPr/>
            </a:pPr>
            <a:endParaRPr lang="tr-TR"/>
          </a:p>
        </p:txBody>
      </p:sp>
      <p:sp>
        <p:nvSpPr>
          <p:cNvPr id="4" name="21 Altbilgi Yer Tutucusu"/>
          <p:cNvSpPr>
            <a:spLocks noGrp="1"/>
          </p:cNvSpPr>
          <p:nvPr>
            <p:ph type="ftr" sz="quarter" idx="11"/>
          </p:nvPr>
        </p:nvSpPr>
        <p:spPr/>
        <p:txBody>
          <a:bodyPr/>
          <a:lstStyle>
            <a:lvl1pPr>
              <a:defRPr/>
            </a:lvl1pPr>
          </a:lstStyle>
          <a:p>
            <a:pPr>
              <a:defRPr/>
            </a:pPr>
            <a:endParaRPr lang="tr-TR"/>
          </a:p>
        </p:txBody>
      </p:sp>
      <p:sp>
        <p:nvSpPr>
          <p:cNvPr id="5" name="17 Slayt Numarası Yer Tutucusu"/>
          <p:cNvSpPr>
            <a:spLocks noGrp="1"/>
          </p:cNvSpPr>
          <p:nvPr>
            <p:ph type="sldNum" sz="quarter" idx="12"/>
          </p:nvPr>
        </p:nvSpPr>
        <p:spPr/>
        <p:txBody>
          <a:bodyPr/>
          <a:lstStyle>
            <a:lvl1pPr>
              <a:defRPr/>
            </a:lvl1pPr>
          </a:lstStyle>
          <a:p>
            <a:pPr>
              <a:defRPr/>
            </a:pPr>
            <a:fld id="{5D3BE612-A526-4E91-8F5E-E837B45858E4}" type="slidenum">
              <a:rPr lang="tr-TR"/>
              <a:pPr>
                <a:defRPr/>
              </a:pPr>
              <a:t>‹#›</a:t>
            </a:fld>
            <a:endParaRPr lang="tr-T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9 Veri Yer Tutucusu"/>
          <p:cNvSpPr>
            <a:spLocks noGrp="1"/>
          </p:cNvSpPr>
          <p:nvPr>
            <p:ph type="dt" sz="half" idx="10"/>
          </p:nvPr>
        </p:nvSpPr>
        <p:spPr/>
        <p:txBody>
          <a:bodyPr/>
          <a:lstStyle>
            <a:lvl1pPr>
              <a:defRPr/>
            </a:lvl1pPr>
          </a:lstStyle>
          <a:p>
            <a:pPr>
              <a:defRPr/>
            </a:pPr>
            <a:endParaRPr lang="tr-TR"/>
          </a:p>
        </p:txBody>
      </p:sp>
      <p:sp>
        <p:nvSpPr>
          <p:cNvPr id="3" name="21 Altbilgi Yer Tutucusu"/>
          <p:cNvSpPr>
            <a:spLocks noGrp="1"/>
          </p:cNvSpPr>
          <p:nvPr>
            <p:ph type="ftr" sz="quarter" idx="11"/>
          </p:nvPr>
        </p:nvSpPr>
        <p:spPr/>
        <p:txBody>
          <a:bodyPr/>
          <a:lstStyle>
            <a:lvl1pPr>
              <a:defRPr/>
            </a:lvl1pPr>
          </a:lstStyle>
          <a:p>
            <a:pPr>
              <a:defRPr/>
            </a:pPr>
            <a:endParaRPr lang="tr-TR"/>
          </a:p>
        </p:txBody>
      </p:sp>
      <p:sp>
        <p:nvSpPr>
          <p:cNvPr id="4" name="17 Slayt Numarası Yer Tutucusu"/>
          <p:cNvSpPr>
            <a:spLocks noGrp="1"/>
          </p:cNvSpPr>
          <p:nvPr>
            <p:ph type="sldNum" sz="quarter" idx="12"/>
          </p:nvPr>
        </p:nvSpPr>
        <p:spPr/>
        <p:txBody>
          <a:bodyPr/>
          <a:lstStyle>
            <a:lvl1pPr>
              <a:defRPr/>
            </a:lvl1pPr>
          </a:lstStyle>
          <a:p>
            <a:pPr>
              <a:defRPr/>
            </a:pPr>
            <a:fld id="{BBBF8848-F1BE-4CB9-BD47-8277A4D54B29}" type="slidenum">
              <a:rPr lang="tr-TR"/>
              <a:pPr>
                <a:defRPr/>
              </a:pPr>
              <a:t>‹#›</a:t>
            </a:fld>
            <a:endParaRPr lang="tr-T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tr-TR" smtClean="0"/>
              <a:t>Asıl başlık stili için tıklatın</a:t>
            </a:r>
            <a:endParaRPr lang="en-US"/>
          </a:p>
        </p:txBody>
      </p:sp>
      <p:sp>
        <p:nvSpPr>
          <p:cNvPr id="3" name="2 Metin Yer Tutucusu"/>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tr-TR" smtClean="0"/>
              <a:t>Asıl metin stillerini düzenlemek için tıklatın</a:t>
            </a:r>
          </a:p>
        </p:txBody>
      </p:sp>
      <p:sp>
        <p:nvSpPr>
          <p:cNvPr id="4" name="3 İçerik Yer Tutucusu"/>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9 Veri Yer Tutucusu"/>
          <p:cNvSpPr>
            <a:spLocks noGrp="1"/>
          </p:cNvSpPr>
          <p:nvPr>
            <p:ph type="dt" sz="half" idx="10"/>
          </p:nvPr>
        </p:nvSpPr>
        <p:spPr/>
        <p:txBody>
          <a:bodyPr/>
          <a:lstStyle>
            <a:lvl1pPr>
              <a:defRPr/>
            </a:lvl1pPr>
          </a:lstStyle>
          <a:p>
            <a:pPr>
              <a:defRPr/>
            </a:pPr>
            <a:endParaRPr lang="tr-TR"/>
          </a:p>
        </p:txBody>
      </p:sp>
      <p:sp>
        <p:nvSpPr>
          <p:cNvPr id="6" name="21 Altbilgi Yer Tutucusu"/>
          <p:cNvSpPr>
            <a:spLocks noGrp="1"/>
          </p:cNvSpPr>
          <p:nvPr>
            <p:ph type="ftr" sz="quarter" idx="11"/>
          </p:nvPr>
        </p:nvSpPr>
        <p:spPr/>
        <p:txBody>
          <a:bodyPr/>
          <a:lstStyle>
            <a:lvl1pPr>
              <a:defRPr/>
            </a:lvl1pPr>
          </a:lstStyle>
          <a:p>
            <a:pPr>
              <a:defRPr/>
            </a:pPr>
            <a:endParaRPr lang="tr-TR"/>
          </a:p>
        </p:txBody>
      </p:sp>
      <p:sp>
        <p:nvSpPr>
          <p:cNvPr id="7" name="17 Slayt Numarası Yer Tutucusu"/>
          <p:cNvSpPr>
            <a:spLocks noGrp="1"/>
          </p:cNvSpPr>
          <p:nvPr>
            <p:ph type="sldNum" sz="quarter" idx="12"/>
          </p:nvPr>
        </p:nvSpPr>
        <p:spPr/>
        <p:txBody>
          <a:bodyPr/>
          <a:lstStyle>
            <a:lvl1pPr>
              <a:defRPr/>
            </a:lvl1pPr>
          </a:lstStyle>
          <a:p>
            <a:pPr>
              <a:defRPr/>
            </a:pPr>
            <a:fld id="{04CA915F-AE3B-4129-9D32-A9D066C0CC34}" type="slidenum">
              <a:rPr lang="tr-TR"/>
              <a:pPr>
                <a:defRPr/>
              </a:pPr>
              <a:t>‹#›</a:t>
            </a:fld>
            <a:endParaRPr lang="tr-T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5" name="4 Tek Köşesi Kesik ve Yuvarlatılmış Dikdörtgen"/>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000000"/>
              </a:buClr>
              <a:buFont typeface="Arial"/>
              <a:buNone/>
              <a:defRPr/>
            </a:pPr>
            <a:endParaRPr lang="en-US" kern="0">
              <a:sym typeface="Arial"/>
            </a:endParaRPr>
          </a:p>
        </p:txBody>
      </p:sp>
      <p:sp>
        <p:nvSpPr>
          <p:cNvPr id="6" name="5 Dik Üçgen"/>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000000"/>
              </a:buClr>
              <a:buFont typeface="Arial"/>
              <a:buNone/>
              <a:defRPr/>
            </a:pPr>
            <a:endParaRPr lang="en-US" kern="0">
              <a:sym typeface="Arial"/>
            </a:endParaRPr>
          </a:p>
        </p:txBody>
      </p:sp>
      <p:sp>
        <p:nvSpPr>
          <p:cNvPr id="7" name="6 Serbest Form"/>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buClr>
                <a:srgbClr val="000000"/>
              </a:buClr>
              <a:buFont typeface="Arial"/>
              <a:buNone/>
              <a:defRPr/>
            </a:pPr>
            <a:endParaRPr lang="en-US" kern="0">
              <a:solidFill>
                <a:schemeClr val="tx1"/>
              </a:solidFill>
              <a:latin typeface="+mn-lt"/>
              <a:cs typeface="+mn-cs"/>
              <a:sym typeface="Arial"/>
            </a:endParaRPr>
          </a:p>
        </p:txBody>
      </p:sp>
      <p:sp>
        <p:nvSpPr>
          <p:cNvPr id="8" name="7 Serbest Form"/>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buClr>
                <a:srgbClr val="000000"/>
              </a:buClr>
              <a:buFont typeface="Arial"/>
              <a:buNone/>
              <a:defRPr/>
            </a:pPr>
            <a:endParaRPr lang="en-US" kern="0">
              <a:solidFill>
                <a:schemeClr val="tx1"/>
              </a:solidFill>
              <a:latin typeface="+mn-lt"/>
              <a:cs typeface="+mn-cs"/>
              <a:sym typeface="Arial"/>
            </a:endParaRPr>
          </a:p>
        </p:txBody>
      </p:sp>
      <p:sp>
        <p:nvSpPr>
          <p:cNvPr id="2" name="1 Başlık"/>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tr-TR" smtClean="0"/>
              <a:t>Asıl başlık stili için tıklatın</a:t>
            </a:r>
            <a:endParaRPr lang="en-US"/>
          </a:p>
        </p:txBody>
      </p:sp>
      <p:sp>
        <p:nvSpPr>
          <p:cNvPr id="4" name="3 Metin Yer Tutucusu"/>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tr-TR" smtClean="0"/>
              <a:t>Asıl metin stillerini düzenlemek için tıklatın</a:t>
            </a:r>
          </a:p>
        </p:txBody>
      </p:sp>
      <p:sp>
        <p:nvSpPr>
          <p:cNvPr id="3" name="2 Resim Yer Tutucusu"/>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tr-TR" noProof="0" smtClean="0"/>
              <a:t>Resim eklemek için simgeyi tıklatın</a:t>
            </a:r>
            <a:endParaRPr lang="en-US" noProof="0" dirty="0"/>
          </a:p>
        </p:txBody>
      </p:sp>
      <p:sp>
        <p:nvSpPr>
          <p:cNvPr id="9" name="4 Veri Yer Tutucusu"/>
          <p:cNvSpPr>
            <a:spLocks noGrp="1"/>
          </p:cNvSpPr>
          <p:nvPr>
            <p:ph type="dt" sz="half" idx="10"/>
          </p:nvPr>
        </p:nvSpPr>
        <p:spPr/>
        <p:txBody>
          <a:bodyPr/>
          <a:lstStyle>
            <a:lvl1pPr>
              <a:defRPr/>
            </a:lvl1pPr>
          </a:lstStyle>
          <a:p>
            <a:pPr>
              <a:defRPr/>
            </a:pPr>
            <a:endParaRPr lang="tr-TR"/>
          </a:p>
        </p:txBody>
      </p:sp>
      <p:sp>
        <p:nvSpPr>
          <p:cNvPr id="10" name="5 Altbilgi Yer Tutucusu"/>
          <p:cNvSpPr>
            <a:spLocks noGrp="1"/>
          </p:cNvSpPr>
          <p:nvPr>
            <p:ph type="ftr" sz="quarter" idx="11"/>
          </p:nvPr>
        </p:nvSpPr>
        <p:spPr/>
        <p:txBody>
          <a:bodyPr/>
          <a:lstStyle>
            <a:lvl1pPr>
              <a:defRPr/>
            </a:lvl1pPr>
          </a:lstStyle>
          <a:p>
            <a:pPr>
              <a:defRPr/>
            </a:pPr>
            <a:endParaRPr lang="tr-TR"/>
          </a:p>
        </p:txBody>
      </p:sp>
      <p:sp>
        <p:nvSpPr>
          <p:cNvPr id="11" name="6 Slayt Numarası Yer Tutucusu"/>
          <p:cNvSpPr>
            <a:spLocks noGrp="1"/>
          </p:cNvSpPr>
          <p:nvPr>
            <p:ph type="sldNum" sz="quarter" idx="12"/>
          </p:nvPr>
        </p:nvSpPr>
        <p:spPr>
          <a:xfrm>
            <a:off x="8077200" y="6356350"/>
            <a:ext cx="609600" cy="365125"/>
          </a:xfrm>
        </p:spPr>
        <p:txBody>
          <a:bodyPr/>
          <a:lstStyle>
            <a:lvl1pPr>
              <a:defRPr/>
            </a:lvl1pPr>
          </a:lstStyle>
          <a:p>
            <a:pPr>
              <a:defRPr/>
            </a:pPr>
            <a:fld id="{0F75CCEF-802E-4A91-AEA9-03E575D2100D}" type="slidenum">
              <a:rPr lang="tr-TR"/>
              <a:pPr>
                <a:defRPr/>
              </a:pPr>
              <a:t>‹#›</a:t>
            </a:fld>
            <a:endParaRPr lang="tr-T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en-US"/>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9 Veri Yer Tutucusu"/>
          <p:cNvSpPr>
            <a:spLocks noGrp="1"/>
          </p:cNvSpPr>
          <p:nvPr>
            <p:ph type="dt" sz="half" idx="10"/>
          </p:nvPr>
        </p:nvSpPr>
        <p:spPr/>
        <p:txBody>
          <a:bodyPr/>
          <a:lstStyle>
            <a:lvl1pPr>
              <a:defRPr/>
            </a:lvl1pPr>
          </a:lstStyle>
          <a:p>
            <a:pPr>
              <a:defRPr/>
            </a:pPr>
            <a:endParaRPr lang="tr-TR"/>
          </a:p>
        </p:txBody>
      </p:sp>
      <p:sp>
        <p:nvSpPr>
          <p:cNvPr id="5" name="21 Altbilgi Yer Tutucusu"/>
          <p:cNvSpPr>
            <a:spLocks noGrp="1"/>
          </p:cNvSpPr>
          <p:nvPr>
            <p:ph type="ftr" sz="quarter" idx="11"/>
          </p:nvPr>
        </p:nvSpPr>
        <p:spPr/>
        <p:txBody>
          <a:bodyPr/>
          <a:lstStyle>
            <a:lvl1pPr>
              <a:defRPr/>
            </a:lvl1pPr>
          </a:lstStyle>
          <a:p>
            <a:pPr>
              <a:defRPr/>
            </a:pPr>
            <a:endParaRPr lang="tr-TR"/>
          </a:p>
        </p:txBody>
      </p:sp>
      <p:sp>
        <p:nvSpPr>
          <p:cNvPr id="6" name="17 Slayt Numarası Yer Tutucusu"/>
          <p:cNvSpPr>
            <a:spLocks noGrp="1"/>
          </p:cNvSpPr>
          <p:nvPr>
            <p:ph type="sldNum" sz="quarter" idx="12"/>
          </p:nvPr>
        </p:nvSpPr>
        <p:spPr/>
        <p:txBody>
          <a:bodyPr/>
          <a:lstStyle>
            <a:lvl1pPr>
              <a:defRPr/>
            </a:lvl1pPr>
          </a:lstStyle>
          <a:p>
            <a:pPr>
              <a:defRPr/>
            </a:pPr>
            <a:fld id="{725A7F18-CA68-4236-90AB-8698D09298C5}" type="slidenum">
              <a:rPr lang="tr-TR"/>
              <a:pPr>
                <a:defRPr/>
              </a:pPr>
              <a:t>‹#›</a:t>
            </a:fld>
            <a:endParaRPr lang="tr-T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914401"/>
            <a:ext cx="2057400" cy="5211763"/>
          </a:xfrm>
        </p:spPr>
        <p:txBody>
          <a:bodyPr vert="eaVert"/>
          <a:lstStyle/>
          <a:p>
            <a:r>
              <a:rPr lang="tr-TR" smtClean="0"/>
              <a:t>Asıl başlık stili için tıklatın</a:t>
            </a:r>
            <a:endParaRPr lang="en-US"/>
          </a:p>
        </p:txBody>
      </p:sp>
      <p:sp>
        <p:nvSpPr>
          <p:cNvPr id="3" name="2 Dikey Metin Yer Tutucusu"/>
          <p:cNvSpPr>
            <a:spLocks noGrp="1"/>
          </p:cNvSpPr>
          <p:nvPr>
            <p:ph type="body" orient="vert" idx="1"/>
          </p:nvPr>
        </p:nvSpPr>
        <p:spPr>
          <a:xfrm>
            <a:off x="457200" y="914401"/>
            <a:ext cx="6019800" cy="521176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9 Veri Yer Tutucusu"/>
          <p:cNvSpPr>
            <a:spLocks noGrp="1"/>
          </p:cNvSpPr>
          <p:nvPr>
            <p:ph type="dt" sz="half" idx="10"/>
          </p:nvPr>
        </p:nvSpPr>
        <p:spPr/>
        <p:txBody>
          <a:bodyPr/>
          <a:lstStyle>
            <a:lvl1pPr>
              <a:defRPr/>
            </a:lvl1pPr>
          </a:lstStyle>
          <a:p>
            <a:pPr>
              <a:defRPr/>
            </a:pPr>
            <a:endParaRPr lang="tr-TR"/>
          </a:p>
        </p:txBody>
      </p:sp>
      <p:sp>
        <p:nvSpPr>
          <p:cNvPr id="5" name="21 Altbilgi Yer Tutucusu"/>
          <p:cNvSpPr>
            <a:spLocks noGrp="1"/>
          </p:cNvSpPr>
          <p:nvPr>
            <p:ph type="ftr" sz="quarter" idx="11"/>
          </p:nvPr>
        </p:nvSpPr>
        <p:spPr/>
        <p:txBody>
          <a:bodyPr/>
          <a:lstStyle>
            <a:lvl1pPr>
              <a:defRPr/>
            </a:lvl1pPr>
          </a:lstStyle>
          <a:p>
            <a:pPr>
              <a:defRPr/>
            </a:pPr>
            <a:endParaRPr lang="tr-TR"/>
          </a:p>
        </p:txBody>
      </p:sp>
      <p:sp>
        <p:nvSpPr>
          <p:cNvPr id="6" name="17 Slayt Numarası Yer Tutucusu"/>
          <p:cNvSpPr>
            <a:spLocks noGrp="1"/>
          </p:cNvSpPr>
          <p:nvPr>
            <p:ph type="sldNum" sz="quarter" idx="12"/>
          </p:nvPr>
        </p:nvSpPr>
        <p:spPr/>
        <p:txBody>
          <a:bodyPr/>
          <a:lstStyle>
            <a:lvl1pPr>
              <a:defRPr/>
            </a:lvl1pPr>
          </a:lstStyle>
          <a:p>
            <a:pPr>
              <a:defRPr/>
            </a:pPr>
            <a:fld id="{1A360D4A-3CC8-4E4D-A764-372D4CC12E46}" type="slidenum">
              <a:rPr lang="tr-TR"/>
              <a:pPr>
                <a:defRPr/>
              </a:pPr>
              <a:t>‹#›</a:t>
            </a:fld>
            <a:endParaRPr lang="tr-T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6 Serbest Form"/>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buClr>
                <a:srgbClr val="000000"/>
              </a:buClr>
              <a:buFont typeface="Arial"/>
              <a:buNone/>
              <a:defRPr/>
            </a:pPr>
            <a:endParaRPr lang="en-US" kern="0">
              <a:solidFill>
                <a:schemeClr val="tx1"/>
              </a:solidFill>
              <a:latin typeface="+mn-lt"/>
              <a:cs typeface="+mn-cs"/>
              <a:sym typeface="Arial"/>
            </a:endParaRPr>
          </a:p>
        </p:txBody>
      </p:sp>
      <p:sp>
        <p:nvSpPr>
          <p:cNvPr id="8" name="7 Serbest Form"/>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buClr>
                <a:srgbClr val="000000"/>
              </a:buClr>
              <a:buFont typeface="Arial"/>
              <a:buNone/>
              <a:defRPr/>
            </a:pPr>
            <a:endParaRPr lang="en-US" kern="0">
              <a:solidFill>
                <a:schemeClr val="tx1"/>
              </a:solidFill>
              <a:latin typeface="+mn-lt"/>
              <a:cs typeface="+mn-cs"/>
              <a:sym typeface="Arial"/>
            </a:endParaRPr>
          </a:p>
        </p:txBody>
      </p:sp>
      <p:sp>
        <p:nvSpPr>
          <p:cNvPr id="1028" name="8 Başlık Yer Tutucusu"/>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tr-TR" smtClean="0"/>
              <a:t>Asıl başlık stili için tıklatın</a:t>
            </a:r>
            <a:endParaRPr lang="en-US" smtClean="0"/>
          </a:p>
        </p:txBody>
      </p:sp>
      <p:sp>
        <p:nvSpPr>
          <p:cNvPr id="1029" name="29 Metin Yer Tutucusu"/>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smtClean="0"/>
          </a:p>
        </p:txBody>
      </p:sp>
      <p:sp>
        <p:nvSpPr>
          <p:cNvPr id="10" name="9 Veri Yer Tutucusu"/>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buClr>
                <a:srgbClr val="000000"/>
              </a:buClr>
              <a:buFont typeface="Arial"/>
              <a:buNone/>
              <a:defRPr kumimoji="0" sz="1200" kern="0">
                <a:solidFill>
                  <a:schemeClr val="tx2">
                    <a:shade val="90000"/>
                  </a:schemeClr>
                </a:solidFill>
                <a:latin typeface="Arial"/>
                <a:ea typeface="Arial"/>
                <a:cs typeface="Arial"/>
                <a:sym typeface="Arial"/>
              </a:defRPr>
            </a:lvl1pPr>
          </a:lstStyle>
          <a:p>
            <a:pPr>
              <a:defRPr/>
            </a:pPr>
            <a:endParaRPr lang="tr-TR"/>
          </a:p>
        </p:txBody>
      </p:sp>
      <p:sp>
        <p:nvSpPr>
          <p:cNvPr id="22" name="21 Altbilgi Yer Tutucusu"/>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buClr>
                <a:srgbClr val="000000"/>
              </a:buClr>
              <a:buFont typeface="Arial"/>
              <a:buNone/>
              <a:defRPr kumimoji="0" sz="1200" kern="0">
                <a:solidFill>
                  <a:schemeClr val="tx2">
                    <a:shade val="90000"/>
                  </a:schemeClr>
                </a:solidFill>
                <a:latin typeface="Arial"/>
                <a:ea typeface="Arial"/>
                <a:cs typeface="Arial"/>
                <a:sym typeface="Arial"/>
              </a:defRPr>
            </a:lvl1pPr>
          </a:lstStyle>
          <a:p>
            <a:pPr>
              <a:defRPr/>
            </a:pPr>
            <a:endParaRPr lang="tr-TR"/>
          </a:p>
        </p:txBody>
      </p:sp>
      <p:sp>
        <p:nvSpPr>
          <p:cNvPr id="18" name="17 Slayt Numarası Yer Tutucusu"/>
          <p:cNvSpPr>
            <a:spLocks noGrp="1"/>
          </p:cNvSpPr>
          <p:nvPr>
            <p:ph type="sldNum" sz="quarter" idx="4"/>
          </p:nvPr>
        </p:nvSpPr>
        <p:spPr>
          <a:xfrm>
            <a:off x="7924800" y="6356350"/>
            <a:ext cx="762000" cy="365125"/>
          </a:xfrm>
          <a:prstGeom prst="rect">
            <a:avLst/>
          </a:prstGeom>
        </p:spPr>
        <p:txBody>
          <a:bodyPr vert="horz" lIns="0" tIns="0" rIns="0" bIns="0" anchor="b"/>
          <a:lstStyle>
            <a:lvl1pPr algn="ctr" eaLnBrk="1" fontAlgn="auto" latinLnBrk="0" hangingPunct="1">
              <a:spcBef>
                <a:spcPts val="0"/>
              </a:spcBef>
              <a:spcAft>
                <a:spcPts val="0"/>
              </a:spcAft>
              <a:buClr>
                <a:srgbClr val="000000"/>
              </a:buClr>
              <a:buFont typeface="Arial"/>
              <a:buNone/>
              <a:defRPr kumimoji="0" sz="1200" kern="0">
                <a:solidFill>
                  <a:schemeClr val="tx2">
                    <a:shade val="90000"/>
                  </a:schemeClr>
                </a:solidFill>
                <a:latin typeface="Arial"/>
                <a:ea typeface="Arial"/>
                <a:cs typeface="Arial"/>
                <a:sym typeface="Arial"/>
              </a:defRPr>
            </a:lvl1pPr>
          </a:lstStyle>
          <a:p>
            <a:pPr>
              <a:defRPr/>
            </a:pPr>
            <a:fld id="{582D29EB-0D9B-48A3-9232-DA11532AF62A}" type="slidenum">
              <a:rPr lang="tr-TR"/>
              <a:pPr>
                <a:defRPr/>
              </a:pPr>
              <a:t>‹#›</a:t>
            </a:fld>
            <a:endParaRPr lang="tr-TR"/>
          </a:p>
        </p:txBody>
      </p:sp>
      <p:grpSp>
        <p:nvGrpSpPr>
          <p:cNvPr id="1033" name="1 Grup"/>
          <p:cNvGrpSpPr>
            <a:grpSpLocks/>
          </p:cNvGrpSpPr>
          <p:nvPr/>
        </p:nvGrpSpPr>
        <p:grpSpPr bwMode="auto">
          <a:xfrm>
            <a:off x="-19050" y="203200"/>
            <a:ext cx="9180513" cy="647700"/>
            <a:chOff x="-19045" y="216550"/>
            <a:chExt cx="9180548" cy="649224"/>
          </a:xfrm>
        </p:grpSpPr>
        <p:sp>
          <p:nvSpPr>
            <p:cNvPr id="12" name="11 Serbest Form"/>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buClr>
                  <a:srgbClr val="000000"/>
                </a:buClr>
                <a:buFont typeface="Arial"/>
                <a:buNone/>
                <a:defRPr/>
              </a:pPr>
              <a:endParaRPr lang="en-US" kern="0">
                <a:latin typeface="Arial"/>
                <a:ea typeface="Arial"/>
                <a:cs typeface="Arial"/>
                <a:sym typeface="Arial"/>
              </a:endParaRPr>
            </a:p>
          </p:txBody>
        </p:sp>
        <p:sp>
          <p:nvSpPr>
            <p:cNvPr id="13" name="12 Serbest Form"/>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buClr>
                  <a:srgbClr val="000000"/>
                </a:buClr>
                <a:buFont typeface="Arial"/>
                <a:buNone/>
                <a:defRPr/>
              </a:pPr>
              <a:endParaRPr lang="en-US" kern="0">
                <a:latin typeface="Arial"/>
                <a:ea typeface="Arial"/>
                <a:cs typeface="Arial"/>
                <a:sym typeface="Arial"/>
              </a:endParaRPr>
            </a:p>
          </p:txBody>
        </p:sp>
      </p:grpSp>
    </p:spTree>
  </p:cSld>
  <p:clrMap bg1="lt1" tx1="dk1" bg2="lt2" tx2="dk2" accent1="accent1" accent2="accent2" accent3="accent3" accent4="accent4" accent5="accent5" accent6="accent6" hlink="hlink" folHlink="folHlink"/>
  <p:sldLayoutIdLst>
    <p:sldLayoutId id="2147483792" r:id="rId1"/>
    <p:sldLayoutId id="2147483784" r:id="rId2"/>
    <p:sldLayoutId id="2147483793" r:id="rId3"/>
    <p:sldLayoutId id="2147483785" r:id="rId4"/>
    <p:sldLayoutId id="2147483786" r:id="rId5"/>
    <p:sldLayoutId id="2147483787" r:id="rId6"/>
    <p:sldLayoutId id="2147483788" r:id="rId7"/>
    <p:sldLayoutId id="2147483789" r:id="rId8"/>
    <p:sldLayoutId id="2147483794" r:id="rId9"/>
    <p:sldLayoutId id="2147483790" r:id="rId10"/>
    <p:sldLayoutId id="2147483791" r:id="rId11"/>
  </p:sldLayoutIdLst>
  <p:transition/>
  <p:hf sldNum="0" hdr="0" ftr="0" dt="0"/>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slide" Target="slide2.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slide" Target="slide31.xml"/><Relationship Id="rId4" Type="http://schemas.openxmlformats.org/officeDocument/2006/relationships/slide" Target="slide8.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5.pn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5.png"/><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8.jpe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9.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0.jpe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1.jpe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2.jpe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2.jpeg"/></Relationships>
</file>

<file path=ppt/slides/_rels/slide31.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slide" Target="slide32.xml"/><Relationship Id="rId7" Type="http://schemas.openxmlformats.org/officeDocument/2006/relationships/slide" Target="slide40.xml"/><Relationship Id="rId12"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slide" Target="slide38.xml"/><Relationship Id="rId11" Type="http://schemas.openxmlformats.org/officeDocument/2006/relationships/image" Target="../media/image23.png"/><Relationship Id="rId5" Type="http://schemas.openxmlformats.org/officeDocument/2006/relationships/slide" Target="slide36.xml"/><Relationship Id="rId10" Type="http://schemas.openxmlformats.org/officeDocument/2006/relationships/slide" Target="slide46.xml"/><Relationship Id="rId4" Type="http://schemas.openxmlformats.org/officeDocument/2006/relationships/slide" Target="slide34.xml"/><Relationship Id="rId9" Type="http://schemas.openxmlformats.org/officeDocument/2006/relationships/slide" Target="slide44.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slide" Target="slide33.xml"/><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slide" Target="slide34.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audio" Target="../media/audio1.wav"/><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slide" Target="slide36.xml"/><Relationship Id="rId5" Type="http://schemas.openxmlformats.org/officeDocument/2006/relationships/slide" Target="slide35.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audio" Target="../media/audio1.wav"/><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slide" Target="slide38.xml"/><Relationship Id="rId5" Type="http://schemas.openxmlformats.org/officeDocument/2006/relationships/slide" Target="slide37.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audio" Target="../media/audio1.wav"/><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slide" Target="slide40.xml"/><Relationship Id="rId5" Type="http://schemas.openxmlformats.org/officeDocument/2006/relationships/slide" Target="slide39.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audio" Target="../media/audio1.wav"/><Relationship Id="rId2" Type="http://schemas.openxmlformats.org/officeDocument/2006/relationships/notesSlide" Target="../notesSlides/notesSlide40.xml"/><Relationship Id="rId1" Type="http://schemas.openxmlformats.org/officeDocument/2006/relationships/slideLayout" Target="../slideLayouts/slideLayout1.xml"/><Relationship Id="rId6" Type="http://schemas.openxmlformats.org/officeDocument/2006/relationships/slide" Target="slide42.xml"/><Relationship Id="rId5" Type="http://schemas.openxmlformats.org/officeDocument/2006/relationships/slide" Target="slide41.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1.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audio" Target="../media/audio1.wav"/><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slide" Target="slide44.xml"/><Relationship Id="rId5" Type="http://schemas.openxmlformats.org/officeDocument/2006/relationships/slide" Target="slide43.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audio" Target="../media/audio1.wav"/><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slide" Target="slide46.xml"/><Relationship Id="rId5" Type="http://schemas.openxmlformats.org/officeDocument/2006/relationships/slide" Target="slide45.xm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5.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39.jpeg"/><Relationship Id="rId7" Type="http://schemas.openxmlformats.org/officeDocument/2006/relationships/audio" Target="../media/audio1.wav"/><Relationship Id="rId2" Type="http://schemas.openxmlformats.org/officeDocument/2006/relationships/notesSlide" Target="../notesSlides/notesSlide46.xml"/><Relationship Id="rId1" Type="http://schemas.openxmlformats.org/officeDocument/2006/relationships/slideLayout" Target="../slideLayouts/slideLayout1.xml"/><Relationship Id="rId6" Type="http://schemas.openxmlformats.org/officeDocument/2006/relationships/slide" Target="slide48.xml"/><Relationship Id="rId5" Type="http://schemas.openxmlformats.org/officeDocument/2006/relationships/slide" Target="slide47.xml"/><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7.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Google Shape;197;p25" descr="deneme 342r7yg.jpg"/>
          <p:cNvPicPr preferRelativeResize="0">
            <a:picLocks noChangeAspect="1" noChangeArrowheads="1"/>
          </p:cNvPicPr>
          <p:nvPr/>
        </p:nvPicPr>
        <p:blipFill>
          <a:blip r:embed="rId3"/>
          <a:stretch>
            <a:fillRect/>
          </a:stretch>
        </p:blipFill>
        <p:spPr bwMode="auto">
          <a:xfrm>
            <a:off x="6372200" y="2852936"/>
            <a:ext cx="1508785" cy="3660606"/>
          </a:xfrm>
          <a:prstGeom prst="rect">
            <a:avLst/>
          </a:prstGeom>
          <a:noFill/>
          <a:ln w="9525">
            <a:noFill/>
            <a:miter lim="800000"/>
            <a:headEnd/>
            <a:tailEnd/>
          </a:ln>
        </p:spPr>
      </p:pic>
      <p:sp>
        <p:nvSpPr>
          <p:cNvPr id="8" name="7 Küp">
            <a:hlinkClick r:id="rId4" action="ppaction://hlinksldjump"/>
          </p:cNvPr>
          <p:cNvSpPr/>
          <p:nvPr/>
        </p:nvSpPr>
        <p:spPr>
          <a:xfrm>
            <a:off x="1547664" y="4078064"/>
            <a:ext cx="4033838" cy="86360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tr-TR" sz="3200" i="1" dirty="0" smtClean="0">
                <a:latin typeface="Arial" pitchFamily="34" charset="0"/>
                <a:cs typeface="Arial" pitchFamily="34" charset="0"/>
              </a:rPr>
              <a:t>Konu Anlatımı </a:t>
            </a:r>
            <a:endParaRPr lang="tr-TR" sz="3200" i="1" dirty="0">
              <a:latin typeface="Arial" pitchFamily="34" charset="0"/>
              <a:cs typeface="Arial" pitchFamily="34" charset="0"/>
            </a:endParaRPr>
          </a:p>
        </p:txBody>
      </p:sp>
      <p:sp>
        <p:nvSpPr>
          <p:cNvPr id="9" name="8 Küp">
            <a:hlinkClick r:id="rId5" action="ppaction://hlinksldjump"/>
          </p:cNvPr>
          <p:cNvSpPr/>
          <p:nvPr/>
        </p:nvSpPr>
        <p:spPr>
          <a:xfrm>
            <a:off x="1547862" y="5157688"/>
            <a:ext cx="4032250" cy="86360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tr-TR" sz="3200" i="1" dirty="0">
                <a:latin typeface="Arial" pitchFamily="34" charset="0"/>
                <a:cs typeface="Arial" pitchFamily="34" charset="0"/>
              </a:rPr>
              <a:t>Alıştırmalar</a:t>
            </a:r>
          </a:p>
        </p:txBody>
      </p:sp>
      <p:sp>
        <p:nvSpPr>
          <p:cNvPr id="10" name="Google Shape;196;p25"/>
          <p:cNvSpPr txBox="1">
            <a:spLocks noChangeArrowheads="1"/>
          </p:cNvSpPr>
          <p:nvPr/>
        </p:nvSpPr>
        <p:spPr bwMode="auto">
          <a:xfrm>
            <a:off x="2736056" y="6453336"/>
            <a:ext cx="3671888" cy="288627"/>
          </a:xfrm>
          <a:prstGeom prst="rect">
            <a:avLst/>
          </a:prstGeom>
          <a:noFill/>
          <a:ln w="9525">
            <a:noFill/>
            <a:miter lim="800000"/>
            <a:headEnd/>
            <a:tailEnd/>
          </a:ln>
        </p:spPr>
        <p:txBody>
          <a:bodyPr lIns="91425" tIns="0" rIns="91425" bIns="45700"/>
          <a:lstStyle/>
          <a:p>
            <a:pPr marL="26988" indent="-1588" algn="ctr">
              <a:lnSpc>
                <a:spcPct val="90000"/>
              </a:lnSpc>
              <a:spcBef>
                <a:spcPts val="600"/>
              </a:spcBef>
              <a:buClr>
                <a:schemeClr val="accent1"/>
              </a:buClr>
              <a:buFont typeface="Noto Sans Symbols"/>
              <a:buNone/>
            </a:pPr>
            <a:r>
              <a:rPr lang="tr-TR" sz="1800" i="1" dirty="0">
                <a:sym typeface="Comic Sans MS" pitchFamily="66" charset="0"/>
              </a:rPr>
              <a:t>Hazırlayan: GÜRAY KERA</a:t>
            </a:r>
            <a:endParaRPr lang="tr-TR" sz="5300" i="1" dirty="0"/>
          </a:p>
        </p:txBody>
      </p:sp>
      <p:pic>
        <p:nvPicPr>
          <p:cNvPr id="12" name="11 Resim" descr="TSF Eğitim Kuruku Banner.png"/>
          <p:cNvPicPr>
            <a:picLocks noChangeAspect="1"/>
          </p:cNvPicPr>
          <p:nvPr/>
        </p:nvPicPr>
        <p:blipFill>
          <a:blip r:embed="rId6"/>
          <a:stretch>
            <a:fillRect/>
          </a:stretch>
        </p:blipFill>
        <p:spPr>
          <a:xfrm>
            <a:off x="162000" y="138337"/>
            <a:ext cx="8820000" cy="882001"/>
          </a:xfrm>
          <a:prstGeom prst="rect">
            <a:avLst/>
          </a:prstGeom>
        </p:spPr>
      </p:pic>
      <p:grpSp>
        <p:nvGrpSpPr>
          <p:cNvPr id="2" name="10 Grup"/>
          <p:cNvGrpSpPr/>
          <p:nvPr/>
        </p:nvGrpSpPr>
        <p:grpSpPr>
          <a:xfrm>
            <a:off x="161765" y="1260049"/>
            <a:ext cx="8820471" cy="1304855"/>
            <a:chOff x="395536" y="1260049"/>
            <a:chExt cx="8424935" cy="1304855"/>
          </a:xfrm>
        </p:grpSpPr>
        <p:sp>
          <p:nvSpPr>
            <p:cNvPr id="13" name="12 Dikdörtgen"/>
            <p:cNvSpPr/>
            <p:nvPr/>
          </p:nvSpPr>
          <p:spPr>
            <a:xfrm>
              <a:off x="395536" y="1260049"/>
              <a:ext cx="8352928" cy="707886"/>
            </a:xfrm>
            <a:prstGeom prst="rect">
              <a:avLst/>
            </a:prstGeom>
          </p:spPr>
          <p:txBody>
            <a:bodyPr wrap="square">
              <a:spAutoFit/>
            </a:bodyPr>
            <a:lstStyle/>
            <a:p>
              <a:pPr algn="ctr" eaLnBrk="1" hangingPunct="1"/>
              <a:r>
                <a:rPr lang="tr-TR" sz="4000" b="1" i="1" dirty="0" smtClean="0">
                  <a:latin typeface="Arial" pitchFamily="34" charset="0"/>
                  <a:cs typeface="Arial" pitchFamily="34" charset="0"/>
                </a:rPr>
                <a:t>1.SINIF SATRANÇ DERSLERİ </a:t>
              </a:r>
            </a:p>
          </p:txBody>
        </p:sp>
        <p:sp>
          <p:nvSpPr>
            <p:cNvPr id="14" name="13 Dikdörtgen"/>
            <p:cNvSpPr/>
            <p:nvPr/>
          </p:nvSpPr>
          <p:spPr>
            <a:xfrm>
              <a:off x="395536" y="1980129"/>
              <a:ext cx="8424935" cy="584775"/>
            </a:xfrm>
            <a:prstGeom prst="rect">
              <a:avLst/>
            </a:prstGeom>
          </p:spPr>
          <p:txBody>
            <a:bodyPr wrap="square">
              <a:spAutoFit/>
            </a:bodyPr>
            <a:lstStyle/>
            <a:p>
              <a:pPr algn="ctr" eaLnBrk="1" hangingPunct="1"/>
              <a:r>
                <a:rPr lang="tr-TR" sz="3200" b="1" i="1" dirty="0" smtClean="0">
                  <a:latin typeface="Arial" pitchFamily="34" charset="0"/>
                  <a:cs typeface="Arial" pitchFamily="34" charset="0"/>
                </a:rPr>
                <a:t>Ders 12 / Şaha Saldırı</a:t>
              </a:r>
            </a:p>
          </p:txBody>
        </p:sp>
      </p:grpSp>
      <p:sp>
        <p:nvSpPr>
          <p:cNvPr id="15" name="14 Küp">
            <a:hlinkClick r:id="rId7" action="ppaction://hlinksldjump"/>
          </p:cNvPr>
          <p:cNvSpPr/>
          <p:nvPr/>
        </p:nvSpPr>
        <p:spPr>
          <a:xfrm>
            <a:off x="1547664" y="2997448"/>
            <a:ext cx="4033838" cy="86360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tr-TR" sz="3200" i="1" dirty="0" smtClean="0">
                <a:latin typeface="Arial" pitchFamily="34" charset="0"/>
                <a:cs typeface="Arial" pitchFamily="34" charset="0"/>
              </a:rPr>
              <a:t>Ders Planı</a:t>
            </a:r>
            <a:endParaRPr lang="tr-TR" sz="3200" i="1" dirty="0">
              <a:latin typeface="Arial" pitchFamily="34" charset="0"/>
              <a:cs typeface="Arial" pitchFamily="34" charset="0"/>
            </a:endParaRPr>
          </a:p>
        </p:txBody>
      </p:sp>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Metin kutusu"/>
          <p:cNvSpPr txBox="1"/>
          <p:nvPr/>
        </p:nvSpPr>
        <p:spPr>
          <a:xfrm>
            <a:off x="179512" y="1527750"/>
            <a:ext cx="8784976" cy="4493538"/>
          </a:xfrm>
          <a:prstGeom prst="rect">
            <a:avLst/>
          </a:prstGeom>
          <a:noFill/>
        </p:spPr>
        <p:txBody>
          <a:bodyPr wrap="square" rtlCol="0">
            <a:spAutoFit/>
          </a:bodyPr>
          <a:lstStyle/>
          <a:p>
            <a:pPr eaLnBrk="1" hangingPunct="1"/>
            <a:r>
              <a:rPr lang="tr-TR" sz="2200" b="1" i="1" dirty="0" smtClean="0"/>
              <a:t>Sınıf:</a:t>
            </a:r>
            <a:r>
              <a:rPr lang="tr-TR" sz="2200" i="1" dirty="0" smtClean="0"/>
              <a:t> 1.Sınıflar</a:t>
            </a:r>
          </a:p>
          <a:p>
            <a:pPr eaLnBrk="1" hangingPunct="1"/>
            <a:r>
              <a:rPr lang="tr-TR" sz="2200" b="1" i="1" dirty="0" smtClean="0"/>
              <a:t>Konu</a:t>
            </a:r>
            <a:r>
              <a:rPr lang="tr-TR" sz="2200" i="1" dirty="0" smtClean="0"/>
              <a:t>: Şaha Saldırı</a:t>
            </a:r>
          </a:p>
          <a:p>
            <a:pPr eaLnBrk="1" hangingPunct="1"/>
            <a:r>
              <a:rPr lang="tr-TR" sz="2200" b="1" i="1" dirty="0" smtClean="0"/>
              <a:t>Süre:</a:t>
            </a:r>
            <a:r>
              <a:rPr lang="tr-TR" sz="2200" i="1" dirty="0" smtClean="0"/>
              <a:t> 40 dakika</a:t>
            </a:r>
          </a:p>
          <a:p>
            <a:r>
              <a:rPr lang="tr-TR" sz="2200" b="1" i="1" dirty="0" smtClean="0"/>
              <a:t>Kazanımlar: </a:t>
            </a:r>
          </a:p>
          <a:p>
            <a:pPr>
              <a:buFont typeface="Wingdings" pitchFamily="2" charset="2"/>
              <a:buChar char="§"/>
            </a:pPr>
            <a:r>
              <a:rPr lang="tr-TR" sz="2200" b="1" i="1" dirty="0" smtClean="0"/>
              <a:t> </a:t>
            </a:r>
            <a:r>
              <a:rPr lang="tr-TR" sz="2200" i="1" dirty="0" smtClean="0"/>
              <a:t>Şahın oyun için önemini açıklar. </a:t>
            </a:r>
          </a:p>
          <a:p>
            <a:r>
              <a:rPr lang="tr-TR" sz="2200" i="1" dirty="0" smtClean="0"/>
              <a:t>Öğrencilerin dikkati, şahın oyunun en önemli taşı olduğuna çekilir. Oyunun amacının şahı ele geçirmek olduğu vurgulanır. Öğrencilerden şahın yakalandığında oyunun biteceğini bilmesi beklenir. </a:t>
            </a:r>
          </a:p>
          <a:p>
            <a:pPr>
              <a:buFont typeface="Wingdings" pitchFamily="2" charset="2"/>
              <a:buChar char="§"/>
            </a:pPr>
            <a:r>
              <a:rPr lang="tr-TR" sz="2200" i="1" dirty="0" smtClean="0"/>
              <a:t> Şah çekmeyi uygulayabilir. </a:t>
            </a:r>
          </a:p>
          <a:p>
            <a:r>
              <a:rPr lang="tr-TR" sz="2200" i="1" dirty="0" smtClean="0"/>
              <a:t>Öğrenciler bir taşın, karşı tarafın şahını tehdit etmesinin şah çekmek olduğunu bilir. Satranç tahtası üzerinde şah çekme konumunu gösterir ve uygulayabilir. </a:t>
            </a:r>
          </a:p>
        </p:txBody>
      </p:sp>
      <p:pic>
        <p:nvPicPr>
          <p:cNvPr id="11" name="10 Resim" descr="TSF Eğitim Kuruku Banner.png"/>
          <p:cNvPicPr>
            <a:picLocks noChangeAspect="1"/>
          </p:cNvPicPr>
          <p:nvPr/>
        </p:nvPicPr>
        <p:blipFill>
          <a:blip r:embed="rId3"/>
          <a:stretch>
            <a:fillRect/>
          </a:stretch>
        </p:blipFill>
        <p:spPr>
          <a:xfrm>
            <a:off x="162000" y="138337"/>
            <a:ext cx="8820000" cy="882001"/>
          </a:xfrm>
          <a:prstGeom prst="rect">
            <a:avLst/>
          </a:prstGeom>
        </p:spPr>
      </p:pic>
      <p:grpSp>
        <p:nvGrpSpPr>
          <p:cNvPr id="6" name="9 Grup"/>
          <p:cNvGrpSpPr/>
          <p:nvPr/>
        </p:nvGrpSpPr>
        <p:grpSpPr>
          <a:xfrm>
            <a:off x="8457491" y="5960313"/>
            <a:ext cx="579005" cy="781055"/>
            <a:chOff x="8457491" y="5960313"/>
            <a:chExt cx="579005" cy="781055"/>
          </a:xfrm>
        </p:grpSpPr>
        <p:sp>
          <p:nvSpPr>
            <p:cNvPr id="8" name="7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8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3" name="12 Grup"/>
          <p:cNvGrpSpPr/>
          <p:nvPr/>
        </p:nvGrpSpPr>
        <p:grpSpPr>
          <a:xfrm>
            <a:off x="7737411" y="5960313"/>
            <a:ext cx="561372" cy="781055"/>
            <a:chOff x="7737411" y="5960313"/>
            <a:chExt cx="561372" cy="781055"/>
          </a:xfrm>
        </p:grpSpPr>
        <p:sp>
          <p:nvSpPr>
            <p:cNvPr id="14" name="13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Metin kutusu"/>
          <p:cNvSpPr txBox="1"/>
          <p:nvPr/>
        </p:nvSpPr>
        <p:spPr>
          <a:xfrm>
            <a:off x="179512" y="1124744"/>
            <a:ext cx="8784976" cy="5232202"/>
          </a:xfrm>
          <a:prstGeom prst="rect">
            <a:avLst/>
          </a:prstGeom>
          <a:noFill/>
        </p:spPr>
        <p:txBody>
          <a:bodyPr wrap="square" rtlCol="0">
            <a:spAutoFit/>
          </a:bodyPr>
          <a:lstStyle/>
          <a:p>
            <a:pPr>
              <a:buFont typeface="Wingdings" pitchFamily="2" charset="2"/>
              <a:buChar char="§"/>
            </a:pPr>
            <a:r>
              <a:rPr lang="tr-TR" sz="2200" i="1" dirty="0" smtClean="0"/>
              <a:t> Şah tehdidinden çeşitli teknikleri uygulayarak kurtulur. </a:t>
            </a:r>
          </a:p>
          <a:p>
            <a:r>
              <a:rPr lang="tr-TR" sz="2200" i="1" dirty="0" smtClean="0"/>
              <a:t>Tehdit altında bulunan şahı; tehdit eden taşı alarak kurtarabileceği, kaçarak kurtarabileceği, başka bir taş ile perdeleme yaparak kurtarabileceği uygulama örnekleriyle verilir. </a:t>
            </a:r>
          </a:p>
          <a:p>
            <a:pPr>
              <a:buFont typeface="Wingdings" pitchFamily="2" charset="2"/>
              <a:buChar char="§"/>
            </a:pPr>
            <a:r>
              <a:rPr lang="tr-TR" sz="2400" dirty="0" smtClean="0"/>
              <a:t> </a:t>
            </a:r>
            <a:r>
              <a:rPr lang="tr-TR" sz="2200" i="1" dirty="0" smtClean="0"/>
              <a:t>Şahın diğer taşlar gibi alınamayacağını kavrar. </a:t>
            </a:r>
          </a:p>
          <a:p>
            <a:r>
              <a:rPr lang="tr-TR" sz="2200" i="1" dirty="0" smtClean="0"/>
              <a:t>Satranç oyunu bitse dahi şahın tahtadan alınmadığı, şahı almanın kural dışı bir hamle olduğu benimsetilir ve bu kural uygulatılır. </a:t>
            </a:r>
          </a:p>
          <a:p>
            <a:pPr>
              <a:buFont typeface="Wingdings" pitchFamily="2" charset="2"/>
              <a:buChar char="§"/>
            </a:pPr>
            <a:r>
              <a:rPr lang="tr-TR" sz="2400" dirty="0" smtClean="0"/>
              <a:t> </a:t>
            </a:r>
            <a:r>
              <a:rPr lang="tr-TR" sz="2200" i="1" dirty="0" smtClean="0"/>
              <a:t>Mat etmeyi açıklar. </a:t>
            </a:r>
          </a:p>
          <a:p>
            <a:r>
              <a:rPr lang="tr-TR" sz="2200" i="1" dirty="0" smtClean="0"/>
              <a:t>Şah tehdidinden kurtulamayan tarafın mat olduğuna ve mat olma durumunda oyunun sona erdiğine dikkat çekilir. </a:t>
            </a:r>
          </a:p>
          <a:p>
            <a:r>
              <a:rPr lang="tr-TR" sz="2200" b="1" i="1" dirty="0" smtClean="0"/>
              <a:t>Yöntem-Teknik: </a:t>
            </a:r>
          </a:p>
          <a:p>
            <a:pPr>
              <a:buFont typeface="Wingdings" pitchFamily="2" charset="2"/>
              <a:buChar char="§"/>
            </a:pPr>
            <a:r>
              <a:rPr lang="tr-TR" sz="2200" i="1" dirty="0" smtClean="0"/>
              <a:t>Anlatım, soru-cevap, gösterip-yaptırma,</a:t>
            </a:r>
          </a:p>
          <a:p>
            <a:pPr eaLnBrk="1" hangingPunct="1"/>
            <a:r>
              <a:rPr lang="tr-TR" sz="2200" b="1" i="1" dirty="0" smtClean="0"/>
              <a:t>Araç-Gereç: </a:t>
            </a:r>
          </a:p>
          <a:p>
            <a:pPr eaLnBrk="1" hangingPunct="1">
              <a:buFont typeface="Wingdings" pitchFamily="2" charset="2"/>
              <a:buChar char="§"/>
            </a:pPr>
            <a:r>
              <a:rPr lang="tr-TR" sz="2200" b="1" i="1" dirty="0" smtClean="0"/>
              <a:t> </a:t>
            </a:r>
            <a:r>
              <a:rPr lang="tr-TR" sz="2200" i="1" dirty="0" smtClean="0"/>
              <a:t>Satranç panosu, projeksiyon cihazı, renkli mıknatıslar, silinebilen işaretleme kalemleri, okul satranç takımları, çalışma kağıdı</a:t>
            </a:r>
          </a:p>
        </p:txBody>
      </p:sp>
      <p:pic>
        <p:nvPicPr>
          <p:cNvPr id="10" name="9 Resim" descr="TSF Eğitim Kuruku Banner.png"/>
          <p:cNvPicPr>
            <a:picLocks noChangeAspect="1"/>
          </p:cNvPicPr>
          <p:nvPr/>
        </p:nvPicPr>
        <p:blipFill>
          <a:blip r:embed="rId3"/>
          <a:stretch>
            <a:fillRect/>
          </a:stretch>
        </p:blipFill>
        <p:spPr>
          <a:xfrm>
            <a:off x="162000" y="138337"/>
            <a:ext cx="8820000" cy="882001"/>
          </a:xfrm>
          <a:prstGeom prst="rect">
            <a:avLst/>
          </a:prstGeom>
        </p:spPr>
      </p:pic>
      <p:grpSp>
        <p:nvGrpSpPr>
          <p:cNvPr id="6" name="9 Grup"/>
          <p:cNvGrpSpPr/>
          <p:nvPr/>
        </p:nvGrpSpPr>
        <p:grpSpPr>
          <a:xfrm>
            <a:off x="8457491" y="5960313"/>
            <a:ext cx="579005" cy="781055"/>
            <a:chOff x="8457491" y="5960313"/>
            <a:chExt cx="579005" cy="781055"/>
          </a:xfrm>
        </p:grpSpPr>
        <p:sp>
          <p:nvSpPr>
            <p:cNvPr id="7" name="6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7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9" name="12 Grup"/>
          <p:cNvGrpSpPr/>
          <p:nvPr/>
        </p:nvGrpSpPr>
        <p:grpSpPr>
          <a:xfrm>
            <a:off x="7737411" y="5960313"/>
            <a:ext cx="561372" cy="781055"/>
            <a:chOff x="7737411" y="5960313"/>
            <a:chExt cx="561372" cy="781055"/>
          </a:xfrm>
        </p:grpSpPr>
        <p:sp>
          <p:nvSpPr>
            <p:cNvPr id="14" name="13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Metin kutusu"/>
          <p:cNvSpPr txBox="1"/>
          <p:nvPr/>
        </p:nvSpPr>
        <p:spPr>
          <a:xfrm>
            <a:off x="179512" y="1196752"/>
            <a:ext cx="8784976" cy="5509200"/>
          </a:xfrm>
          <a:prstGeom prst="rect">
            <a:avLst/>
          </a:prstGeom>
          <a:noFill/>
        </p:spPr>
        <p:txBody>
          <a:bodyPr wrap="square" rtlCol="0">
            <a:spAutoFit/>
          </a:bodyPr>
          <a:lstStyle/>
          <a:p>
            <a:pPr marL="0" lvl="1"/>
            <a:r>
              <a:rPr lang="tr-TR" sz="2200" b="1" i="1" dirty="0" smtClean="0"/>
              <a:t>İşleyiş:</a:t>
            </a:r>
            <a:r>
              <a:rPr lang="tr-TR" sz="2200" i="1" dirty="0" smtClean="0"/>
              <a:t> </a:t>
            </a:r>
          </a:p>
          <a:p>
            <a:pPr marL="0" lvl="1">
              <a:buFont typeface="Wingdings" pitchFamily="2" charset="2"/>
              <a:buChar char="§"/>
            </a:pPr>
            <a:r>
              <a:rPr lang="tr-TR" sz="2200" i="1" dirty="0" smtClean="0"/>
              <a:t> Dersin amacı, şaha yapılan saldırıya karşı tepki verme, nasıl savunma yapılacağını öğrenmek. </a:t>
            </a:r>
          </a:p>
          <a:p>
            <a:pPr marL="0" lvl="1">
              <a:buFont typeface="Wingdings" pitchFamily="2" charset="2"/>
              <a:buChar char="§"/>
            </a:pPr>
            <a:r>
              <a:rPr lang="tr-TR" sz="2200" i="1" dirty="0" smtClean="0"/>
              <a:t> Taşlara saldırı ve savunma yöntemleri önceden bilinen konulardır. tehlikeyi fark etmek ve saldırıya karşı bir tepki vermektir. Saldırı, kazançlı taş alışlar ve tehlikedeki taşı kaçma ve koruma, önceki derslerden bilinen konulardır.</a:t>
            </a:r>
          </a:p>
          <a:p>
            <a:pPr marL="0" lvl="1">
              <a:buFont typeface="Wingdings" pitchFamily="2" charset="2"/>
              <a:buChar char="§"/>
            </a:pPr>
            <a:r>
              <a:rPr lang="tr-TR" sz="2200" i="1" dirty="0" smtClean="0"/>
              <a:t> Slayttaki sunuları projeksiyon cihazı ile tahtada veya satranç eğitim panosunda sıra ile anlatırız. Anlatım sırasında öğrencilerin katılmalarını sağlarız.</a:t>
            </a:r>
          </a:p>
          <a:p>
            <a:pPr marL="0" lvl="1">
              <a:buFont typeface="Wingdings" pitchFamily="2" charset="2"/>
              <a:buChar char="§"/>
            </a:pPr>
            <a:r>
              <a:rPr lang="tr-TR" sz="2200" i="1" dirty="0" smtClean="0"/>
              <a:t> Şah çekme hamlesinden kurtulma zorunluluğu önemle tekrar edilmeli. </a:t>
            </a:r>
          </a:p>
          <a:p>
            <a:pPr marL="0" lvl="1">
              <a:buFont typeface="Wingdings" pitchFamily="2" charset="2"/>
              <a:buChar char="§"/>
            </a:pPr>
            <a:r>
              <a:rPr lang="tr-TR" sz="2200" i="1" dirty="0" smtClean="0"/>
              <a:t> Savunma yöntemlerini anlatırken, koruma yönteminin bir şey ifade etmediği, çünkü şahın yine tehlikede olduğu belirtilmeli.</a:t>
            </a:r>
          </a:p>
          <a:p>
            <a:pPr marL="0" lvl="1">
              <a:buFont typeface="Wingdings" pitchFamily="2" charset="2"/>
              <a:buChar char="§"/>
            </a:pPr>
            <a:r>
              <a:rPr lang="tr-TR" sz="2200" i="1" dirty="0" smtClean="0"/>
              <a:t> İki şahın asla birbiri ile komşu karelere gelemeyeceği</a:t>
            </a:r>
          </a:p>
          <a:p>
            <a:pPr marL="0" lvl="1"/>
            <a:r>
              <a:rPr lang="tr-TR" sz="2200" i="1" dirty="0" smtClean="0"/>
              <a:t>belirtilmeli.</a:t>
            </a:r>
          </a:p>
        </p:txBody>
      </p:sp>
      <p:pic>
        <p:nvPicPr>
          <p:cNvPr id="10" name="9 Resim" descr="TSF Eğitim Kuruku Banner.png"/>
          <p:cNvPicPr>
            <a:picLocks noChangeAspect="1"/>
          </p:cNvPicPr>
          <p:nvPr/>
        </p:nvPicPr>
        <p:blipFill>
          <a:blip r:embed="rId3"/>
          <a:stretch>
            <a:fillRect/>
          </a:stretch>
        </p:blipFill>
        <p:spPr>
          <a:xfrm>
            <a:off x="162000" y="138337"/>
            <a:ext cx="8820000" cy="882001"/>
          </a:xfrm>
          <a:prstGeom prst="rect">
            <a:avLst/>
          </a:prstGeom>
        </p:spPr>
      </p:pic>
      <p:grpSp>
        <p:nvGrpSpPr>
          <p:cNvPr id="6" name="9 Grup"/>
          <p:cNvGrpSpPr/>
          <p:nvPr/>
        </p:nvGrpSpPr>
        <p:grpSpPr>
          <a:xfrm>
            <a:off x="8457491" y="5960313"/>
            <a:ext cx="579005" cy="781055"/>
            <a:chOff x="8457491" y="5960313"/>
            <a:chExt cx="579005" cy="781055"/>
          </a:xfrm>
        </p:grpSpPr>
        <p:sp>
          <p:nvSpPr>
            <p:cNvPr id="7" name="6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7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9" name="12 Grup"/>
          <p:cNvGrpSpPr/>
          <p:nvPr/>
        </p:nvGrpSpPr>
        <p:grpSpPr>
          <a:xfrm>
            <a:off x="7737411" y="5960313"/>
            <a:ext cx="561372" cy="781055"/>
            <a:chOff x="7737411" y="5960313"/>
            <a:chExt cx="561372" cy="781055"/>
          </a:xfrm>
        </p:grpSpPr>
        <p:sp>
          <p:nvSpPr>
            <p:cNvPr id="14" name="13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Metin kutusu"/>
          <p:cNvSpPr txBox="1"/>
          <p:nvPr/>
        </p:nvSpPr>
        <p:spPr>
          <a:xfrm>
            <a:off x="251520" y="1578272"/>
            <a:ext cx="8712968" cy="4154984"/>
          </a:xfrm>
          <a:prstGeom prst="rect">
            <a:avLst/>
          </a:prstGeom>
          <a:noFill/>
        </p:spPr>
        <p:txBody>
          <a:bodyPr wrap="square" rtlCol="0">
            <a:spAutoFit/>
          </a:bodyPr>
          <a:lstStyle/>
          <a:p>
            <a:pPr marL="0" lvl="1"/>
            <a:r>
              <a:rPr lang="tr-TR" sz="2200" b="1" i="1" dirty="0" smtClean="0"/>
              <a:t>Ölçme-değerlendirme: </a:t>
            </a:r>
            <a:endParaRPr lang="tr-TR" sz="2200" i="1" dirty="0" smtClean="0"/>
          </a:p>
          <a:p>
            <a:pPr marL="0" lvl="1">
              <a:buFont typeface="Wingdings" pitchFamily="2" charset="2"/>
              <a:buChar char="§"/>
            </a:pPr>
            <a:r>
              <a:rPr lang="tr-TR" sz="2200" i="1" dirty="0" smtClean="0"/>
              <a:t> Ders bitiminde öğrencilere alıştırmalardan oluşan çalışma </a:t>
            </a:r>
          </a:p>
          <a:p>
            <a:pPr marL="0" lvl="1"/>
            <a:r>
              <a:rPr lang="tr-TR" sz="2200" i="1" dirty="0" smtClean="0"/>
              <a:t>kağıdı verilir. Alıştırmalarla ilgili bir iki örnek panoda gösterilerek etkinliğe geçilir. </a:t>
            </a:r>
          </a:p>
          <a:p>
            <a:pPr marL="0" lvl="1">
              <a:buFont typeface="Wingdings" pitchFamily="2" charset="2"/>
              <a:buChar char="§"/>
            </a:pPr>
            <a:r>
              <a:rPr lang="tr-TR" sz="2200" i="1" dirty="0" smtClean="0"/>
              <a:t> Sınıf içindeki çalışmalarda eğitmen, öğrencilerin arasında gezerek verilen cevapları değerlendirir. Doğru cevaplara +, yanlış cevaplara – verilir. Yanlış cevaplar için öğrenciye hatırlatma ve ipucu verilir. Kontrol için tekrar göstermesi istenir. İkinci gösterimde verilen doğru cevapsa -, + olarak değiştirilir.</a:t>
            </a:r>
          </a:p>
          <a:p>
            <a:pPr marL="0" lvl="1">
              <a:buFont typeface="Wingdings" pitchFamily="2" charset="2"/>
              <a:buChar char="§"/>
            </a:pPr>
            <a:r>
              <a:rPr lang="tr-TR" sz="2200" i="1" dirty="0" smtClean="0"/>
              <a:t> Zamanın durumuna göre sınıf içindeki yarım kalan çalışma, ev etkinliği olarak tamamlanması istenir. Bir hafta süre verilir.</a:t>
            </a:r>
          </a:p>
          <a:p>
            <a:pPr marL="0" lvl="1">
              <a:buFont typeface="Wingdings" pitchFamily="2" charset="2"/>
              <a:buChar char="§"/>
            </a:pPr>
            <a:r>
              <a:rPr lang="tr-TR" sz="2200" i="1" dirty="0" smtClean="0"/>
              <a:t>Geri bildirim sonrası sonuçlar kayıt altına alınabilir.</a:t>
            </a:r>
          </a:p>
        </p:txBody>
      </p:sp>
      <p:pic>
        <p:nvPicPr>
          <p:cNvPr id="10" name="9 Resim" descr="TSF Eğitim Kuruku Banner.png"/>
          <p:cNvPicPr>
            <a:picLocks noChangeAspect="1"/>
          </p:cNvPicPr>
          <p:nvPr/>
        </p:nvPicPr>
        <p:blipFill>
          <a:blip r:embed="rId3"/>
          <a:stretch>
            <a:fillRect/>
          </a:stretch>
        </p:blipFill>
        <p:spPr>
          <a:xfrm>
            <a:off x="162000" y="138337"/>
            <a:ext cx="8820000" cy="882001"/>
          </a:xfrm>
          <a:prstGeom prst="rect">
            <a:avLst/>
          </a:prstGeom>
        </p:spPr>
      </p:pic>
      <p:grpSp>
        <p:nvGrpSpPr>
          <p:cNvPr id="6" name="9 Grup"/>
          <p:cNvGrpSpPr/>
          <p:nvPr/>
        </p:nvGrpSpPr>
        <p:grpSpPr>
          <a:xfrm>
            <a:off x="8457491" y="5960313"/>
            <a:ext cx="579005" cy="781055"/>
            <a:chOff x="8457491" y="5960313"/>
            <a:chExt cx="579005" cy="781055"/>
          </a:xfrm>
        </p:grpSpPr>
        <p:sp>
          <p:nvSpPr>
            <p:cNvPr id="7" name="6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7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9" name="12 Grup"/>
          <p:cNvGrpSpPr/>
          <p:nvPr/>
        </p:nvGrpSpPr>
        <p:grpSpPr>
          <a:xfrm>
            <a:off x="7737411" y="5960313"/>
            <a:ext cx="561372" cy="781055"/>
            <a:chOff x="7737411" y="5960313"/>
            <a:chExt cx="561372" cy="781055"/>
          </a:xfrm>
        </p:grpSpPr>
        <p:sp>
          <p:nvSpPr>
            <p:cNvPr id="11" name="10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11 Metin kutusu"/>
          <p:cNvSpPr txBox="1">
            <a:spLocks noChangeArrowheads="1"/>
          </p:cNvSpPr>
          <p:nvPr/>
        </p:nvSpPr>
        <p:spPr bwMode="auto">
          <a:xfrm>
            <a:off x="250825" y="1268760"/>
            <a:ext cx="8713788" cy="5170646"/>
          </a:xfrm>
          <a:prstGeom prst="rect">
            <a:avLst/>
          </a:prstGeom>
          <a:noFill/>
          <a:ln w="9525">
            <a:noFill/>
            <a:miter lim="800000"/>
            <a:headEnd/>
            <a:tailEnd/>
          </a:ln>
        </p:spPr>
        <p:txBody>
          <a:bodyPr>
            <a:spAutoFit/>
          </a:bodyPr>
          <a:lstStyle/>
          <a:p>
            <a:pPr marL="0" lvl="1">
              <a:buFont typeface="Wingdings" pitchFamily="2" charset="2"/>
              <a:buChar char="§"/>
            </a:pPr>
            <a:r>
              <a:rPr lang="tr-TR" sz="2200" i="1" dirty="0" smtClean="0"/>
              <a:t> Alıştırmalarda yapılabilecek muhtemel yanlışlar;</a:t>
            </a:r>
          </a:p>
          <a:p>
            <a:pPr marL="0" lvl="1">
              <a:buFontTx/>
              <a:buChar char="-"/>
            </a:pPr>
            <a:r>
              <a:rPr lang="tr-TR" sz="2200" i="1" dirty="0" smtClean="0"/>
              <a:t> Güvenli kareden şaha saldırı yapılamamış olabilir. Panoda veya satranç tahtasında bir iki örnek gösterilir. </a:t>
            </a:r>
          </a:p>
          <a:p>
            <a:pPr marL="0" lvl="1">
              <a:buFontTx/>
              <a:buChar char="-"/>
            </a:pPr>
            <a:r>
              <a:rPr lang="tr-TR" sz="2200" i="1" dirty="0" smtClean="0"/>
              <a:t> Birden fazla savunma varsa, en doğru savunma için kıyaslama yapılmamış olabilir. Öncelikle kazançlı taş alış ile savunma yapılıp yapılamayacağına bakılmasına öncelik verilir. Daha sonra taş kaybetmeyecek şekilde perdeleme ve kaçma hamleleri değerlendirilir.</a:t>
            </a:r>
          </a:p>
          <a:p>
            <a:pPr marL="0" lvl="1">
              <a:buFontTx/>
              <a:buChar char="-"/>
            </a:pPr>
            <a:r>
              <a:rPr lang="tr-TR" sz="2200" i="1" dirty="0" smtClean="0"/>
              <a:t> Taşlar arasındaki mesafe uzunluğu nedeni ile önem vermeme olabilir. Taşların gideceği tüm kareleri göstermesi istenir.</a:t>
            </a:r>
          </a:p>
          <a:p>
            <a:pPr marL="0" lvl="1">
              <a:buFontTx/>
              <a:buChar char="-"/>
            </a:pPr>
            <a:r>
              <a:rPr lang="tr-TR" sz="2200" i="1" dirty="0" smtClean="0"/>
              <a:t> Tahtada fazla taş olmasından dolayı zorlanmış olabilir. Satranç tahtasında taşları azaltarak, konumu basitleştirerek çözmesine yardımcı olunur.</a:t>
            </a:r>
          </a:p>
          <a:p>
            <a:pPr marL="0" lvl="1"/>
            <a:r>
              <a:rPr lang="tr-TR" sz="2200" i="1" dirty="0" smtClean="0"/>
              <a:t>- Savunma, değerli taşla yapılmış olabilir. Taşların değerini hatırlatmak doğru çözümü bulmasına yardımcı olabilir.</a:t>
            </a:r>
          </a:p>
        </p:txBody>
      </p:sp>
      <p:pic>
        <p:nvPicPr>
          <p:cNvPr id="8" name="7 Resim" descr="TSF Eğitim Kuruku Banner.png"/>
          <p:cNvPicPr>
            <a:picLocks noChangeAspect="1"/>
          </p:cNvPicPr>
          <p:nvPr/>
        </p:nvPicPr>
        <p:blipFill>
          <a:blip r:embed="rId3"/>
          <a:stretch>
            <a:fillRect/>
          </a:stretch>
        </p:blipFill>
        <p:spPr>
          <a:xfrm>
            <a:off x="162000" y="138337"/>
            <a:ext cx="8820000" cy="882001"/>
          </a:xfrm>
          <a:prstGeom prst="rect">
            <a:avLst/>
          </a:prstGeom>
        </p:spPr>
      </p:pic>
      <p:grpSp>
        <p:nvGrpSpPr>
          <p:cNvPr id="6" name="9 Grup"/>
          <p:cNvGrpSpPr/>
          <p:nvPr/>
        </p:nvGrpSpPr>
        <p:grpSpPr>
          <a:xfrm>
            <a:off x="8457491" y="5960313"/>
            <a:ext cx="579005" cy="781055"/>
            <a:chOff x="8457491" y="5960313"/>
            <a:chExt cx="579005" cy="781055"/>
          </a:xfrm>
        </p:grpSpPr>
        <p:sp>
          <p:nvSpPr>
            <p:cNvPr id="7" name="6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8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2" name="12 Grup"/>
          <p:cNvGrpSpPr/>
          <p:nvPr/>
        </p:nvGrpSpPr>
        <p:grpSpPr>
          <a:xfrm>
            <a:off x="7737411" y="5960313"/>
            <a:ext cx="561372" cy="781055"/>
            <a:chOff x="7737411" y="5960313"/>
            <a:chExt cx="561372" cy="781055"/>
          </a:xfrm>
        </p:grpSpPr>
        <p:sp>
          <p:nvSpPr>
            <p:cNvPr id="13" name="12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Tablo"/>
          <p:cNvGraphicFramePr>
            <a:graphicFrameLocks noGrp="1"/>
          </p:cNvGraphicFramePr>
          <p:nvPr/>
        </p:nvGraphicFramePr>
        <p:xfrm>
          <a:off x="1428328" y="2138184"/>
          <a:ext cx="6384032" cy="3883104"/>
        </p:xfrm>
        <a:graphic>
          <a:graphicData uri="http://schemas.openxmlformats.org/drawingml/2006/table">
            <a:tbl>
              <a:tblPr firstRow="1" bandRow="1">
                <a:tableStyleId>{448EF3B1-CE5E-465F-8E57-AA632BA30DCE}</a:tableStyleId>
              </a:tblPr>
              <a:tblGrid>
                <a:gridCol w="1919536">
                  <a:extLst>
                    <a:ext uri="{9D8B030D-6E8A-4147-A177-3AD203B41FA5}">
                      <a16:colId xmlns:a16="http://schemas.microsoft.com/office/drawing/2014/main" val="20000"/>
                    </a:ext>
                  </a:extLst>
                </a:gridCol>
                <a:gridCol w="4464496">
                  <a:extLst>
                    <a:ext uri="{9D8B030D-6E8A-4147-A177-3AD203B41FA5}">
                      <a16:colId xmlns:a16="http://schemas.microsoft.com/office/drawing/2014/main" val="20001"/>
                    </a:ext>
                  </a:extLst>
                </a:gridCol>
              </a:tblGrid>
              <a:tr h="370840">
                <a:tc>
                  <a:txBody>
                    <a:bodyPr/>
                    <a:lstStyle/>
                    <a:p>
                      <a:pPr algn="ctr"/>
                      <a:r>
                        <a:rPr lang="tr-TR" sz="2200" i="1" dirty="0" smtClean="0">
                          <a:latin typeface="Arial" pitchFamily="34" charset="0"/>
                        </a:rPr>
                        <a:t>Alıştırma 1</a:t>
                      </a:r>
                      <a:endParaRPr lang="tr-TR" sz="2200" i="1" dirty="0">
                        <a:latin typeface="Arial" pitchFamily="34" charset="0"/>
                      </a:endParaRPr>
                    </a:p>
                  </a:txBody>
                  <a:tcPr/>
                </a:tc>
                <a:tc>
                  <a:txBody>
                    <a:bodyPr/>
                    <a:lstStyle/>
                    <a:p>
                      <a:r>
                        <a:rPr lang="tr-TR" sz="2200" i="1" dirty="0" smtClean="0">
                          <a:latin typeface="Arial" pitchFamily="34" charset="0"/>
                        </a:rPr>
                        <a:t>1.Vf8+</a:t>
                      </a:r>
                      <a:endParaRPr lang="tr-TR" sz="2200" i="1" dirty="0">
                        <a:latin typeface="Arial" pitchFamily="34" charset="0"/>
                      </a:endParaRPr>
                    </a:p>
                  </a:txBody>
                  <a:tcPr/>
                </a:tc>
                <a:extLst>
                  <a:ext uri="{0D108BD9-81ED-4DB2-BD59-A6C34878D82A}">
                    <a16:rowId xmlns:a16="http://schemas.microsoft.com/office/drawing/2014/main" val="10000"/>
                  </a:ext>
                </a:extLst>
              </a:tr>
              <a:tr h="370840">
                <a:tc>
                  <a:txBody>
                    <a:bodyPr/>
                    <a:lstStyle/>
                    <a:p>
                      <a:pPr algn="ctr"/>
                      <a:r>
                        <a:rPr lang="tr-TR" sz="2200" i="1" dirty="0" smtClean="0">
                          <a:latin typeface="Arial" pitchFamily="34" charset="0"/>
                        </a:rPr>
                        <a:t>Alıştırma 2</a:t>
                      </a:r>
                      <a:endParaRPr lang="tr-TR" sz="2200" i="1" dirty="0">
                        <a:latin typeface="Arial" pitchFamily="34" charset="0"/>
                      </a:endParaRPr>
                    </a:p>
                  </a:txBody>
                  <a:tcPr/>
                </a:tc>
                <a:tc>
                  <a:txBody>
                    <a:bodyPr/>
                    <a:lstStyle/>
                    <a:p>
                      <a:r>
                        <a:rPr lang="tr-TR" sz="2200" i="1" dirty="0" smtClean="0">
                          <a:latin typeface="Arial" pitchFamily="34" charset="0"/>
                        </a:rPr>
                        <a:t>1…Fd3+</a:t>
                      </a:r>
                      <a:endParaRPr lang="tr-TR" sz="2200" i="1" dirty="0">
                        <a:latin typeface="Arial" pitchFamily="34" charset="0"/>
                      </a:endParaRPr>
                    </a:p>
                  </a:txBody>
                  <a:tcPr/>
                </a:tc>
                <a:extLst>
                  <a:ext uri="{0D108BD9-81ED-4DB2-BD59-A6C34878D82A}">
                    <a16:rowId xmlns:a16="http://schemas.microsoft.com/office/drawing/2014/main" val="10001"/>
                  </a:ext>
                </a:extLst>
              </a:tr>
              <a:tr h="370840">
                <a:tc>
                  <a:txBody>
                    <a:bodyPr/>
                    <a:lstStyle/>
                    <a:p>
                      <a:pPr algn="ctr"/>
                      <a:r>
                        <a:rPr lang="tr-TR" sz="2200" i="1" dirty="0" smtClean="0">
                          <a:latin typeface="Arial" pitchFamily="34" charset="0"/>
                        </a:rPr>
                        <a:t>Alıştırma 3</a:t>
                      </a:r>
                      <a:endParaRPr lang="tr-TR" sz="2200" i="1" dirty="0">
                        <a:latin typeface="Arial" pitchFamily="34" charset="0"/>
                      </a:endParaRPr>
                    </a:p>
                  </a:txBody>
                  <a:tcPr/>
                </a:tc>
                <a:tc>
                  <a:txBody>
                    <a:bodyPr/>
                    <a:lstStyle/>
                    <a:p>
                      <a:r>
                        <a:rPr lang="tr-TR" sz="2200" i="1" dirty="0" smtClean="0">
                          <a:latin typeface="Arial" pitchFamily="34" charset="0"/>
                        </a:rPr>
                        <a:t>1.Kh2+</a:t>
                      </a:r>
                      <a:endParaRPr lang="tr-TR" sz="2200" i="1" dirty="0">
                        <a:latin typeface="Arial" pitchFamily="34" charset="0"/>
                      </a:endParaRPr>
                    </a:p>
                  </a:txBody>
                  <a:tcPr/>
                </a:tc>
                <a:extLst>
                  <a:ext uri="{0D108BD9-81ED-4DB2-BD59-A6C34878D82A}">
                    <a16:rowId xmlns:a16="http://schemas.microsoft.com/office/drawing/2014/main" val="10002"/>
                  </a:ext>
                </a:extLst>
              </a:tr>
              <a:tr h="370840">
                <a:tc>
                  <a:txBody>
                    <a:bodyPr/>
                    <a:lstStyle/>
                    <a:p>
                      <a:pPr algn="ctr"/>
                      <a:r>
                        <a:rPr lang="tr-TR" sz="2200" i="1" dirty="0" smtClean="0">
                          <a:latin typeface="Arial" pitchFamily="34" charset="0"/>
                        </a:rPr>
                        <a:t>Alıştırma 4</a:t>
                      </a:r>
                      <a:endParaRPr lang="tr-TR" sz="2200" i="1" dirty="0">
                        <a:latin typeface="Arial" pitchFamily="34" charset="0"/>
                      </a:endParaRPr>
                    </a:p>
                  </a:txBody>
                  <a:tcPr/>
                </a:tc>
                <a:tc>
                  <a:txBody>
                    <a:bodyPr/>
                    <a:lstStyle/>
                    <a:p>
                      <a:r>
                        <a:rPr lang="tr-TR" sz="2200" i="1" dirty="0" smtClean="0">
                          <a:latin typeface="Arial" pitchFamily="34" charset="0"/>
                        </a:rPr>
                        <a:t>1.gxf4+</a:t>
                      </a:r>
                      <a:endParaRPr lang="tr-TR" sz="2200" i="1" dirty="0">
                        <a:latin typeface="Arial" pitchFamily="34" charset="0"/>
                      </a:endParaRPr>
                    </a:p>
                  </a:txBody>
                  <a:tcPr/>
                </a:tc>
                <a:extLst>
                  <a:ext uri="{0D108BD9-81ED-4DB2-BD59-A6C34878D82A}">
                    <a16:rowId xmlns:a16="http://schemas.microsoft.com/office/drawing/2014/main" val="10003"/>
                  </a:ext>
                </a:extLst>
              </a:tr>
              <a:tr h="370840">
                <a:tc>
                  <a:txBody>
                    <a:bodyPr/>
                    <a:lstStyle/>
                    <a:p>
                      <a:pPr algn="ctr"/>
                      <a:r>
                        <a:rPr lang="tr-TR" sz="2200" i="1" dirty="0" smtClean="0">
                          <a:latin typeface="Arial" pitchFamily="34" charset="0"/>
                        </a:rPr>
                        <a:t>Alıştırma 5</a:t>
                      </a:r>
                      <a:endParaRPr lang="tr-TR" sz="2200" i="1" dirty="0">
                        <a:latin typeface="Arial" pitchFamily="34" charset="0"/>
                      </a:endParaRPr>
                    </a:p>
                  </a:txBody>
                  <a:tcPr/>
                </a:tc>
                <a:tc>
                  <a:txBody>
                    <a:bodyPr/>
                    <a:lstStyle/>
                    <a:p>
                      <a:r>
                        <a:rPr lang="tr-TR" sz="2200" i="1" dirty="0" smtClean="0">
                          <a:latin typeface="Arial" pitchFamily="34" charset="0"/>
                        </a:rPr>
                        <a:t>1…Axh8</a:t>
                      </a:r>
                      <a:endParaRPr lang="tr-TR" sz="2200" i="1" dirty="0">
                        <a:latin typeface="Arial" pitchFamily="34" charset="0"/>
                      </a:endParaRPr>
                    </a:p>
                  </a:txBody>
                  <a:tcPr/>
                </a:tc>
                <a:extLst>
                  <a:ext uri="{0D108BD9-81ED-4DB2-BD59-A6C34878D82A}">
                    <a16:rowId xmlns:a16="http://schemas.microsoft.com/office/drawing/2014/main" val="10004"/>
                  </a:ext>
                </a:extLst>
              </a:tr>
              <a:tr h="370840">
                <a:tc>
                  <a:txBody>
                    <a:bodyPr/>
                    <a:lstStyle/>
                    <a:p>
                      <a:pPr algn="ctr"/>
                      <a:r>
                        <a:rPr lang="tr-TR" sz="2200" i="1" dirty="0" smtClean="0">
                          <a:latin typeface="Arial" pitchFamily="34" charset="0"/>
                        </a:rPr>
                        <a:t>Alıştırma 6</a:t>
                      </a:r>
                      <a:endParaRPr lang="tr-TR" sz="2200" i="1" dirty="0">
                        <a:latin typeface="Arial" pitchFamily="34" charset="0"/>
                      </a:endParaRPr>
                    </a:p>
                  </a:txBody>
                  <a:tcPr/>
                </a:tc>
                <a:tc>
                  <a:txBody>
                    <a:bodyPr/>
                    <a:lstStyle/>
                    <a:p>
                      <a:r>
                        <a:rPr lang="tr-TR" sz="2200" i="1" dirty="0" smtClean="0">
                          <a:latin typeface="Arial" pitchFamily="34" charset="0"/>
                        </a:rPr>
                        <a:t>1…Ff8</a:t>
                      </a:r>
                      <a:endParaRPr lang="tr-TR" sz="2200" i="1" dirty="0">
                        <a:latin typeface="Arial" pitchFamily="34" charset="0"/>
                      </a:endParaRPr>
                    </a:p>
                  </a:txBody>
                  <a:tcPr/>
                </a:tc>
                <a:extLst>
                  <a:ext uri="{0D108BD9-81ED-4DB2-BD59-A6C34878D82A}">
                    <a16:rowId xmlns:a16="http://schemas.microsoft.com/office/drawing/2014/main" val="10005"/>
                  </a:ext>
                </a:extLst>
              </a:tr>
              <a:tr h="370840">
                <a:tc>
                  <a:txBody>
                    <a:bodyPr/>
                    <a:lstStyle/>
                    <a:p>
                      <a:pPr algn="ctr"/>
                      <a:r>
                        <a:rPr lang="tr-TR" sz="2200" i="1" dirty="0" smtClean="0">
                          <a:latin typeface="Arial" pitchFamily="34" charset="0"/>
                        </a:rPr>
                        <a:t>Alıştırma 7</a:t>
                      </a:r>
                      <a:endParaRPr lang="tr-TR" sz="2200" i="1" dirty="0">
                        <a:latin typeface="Arial" pitchFamily="34" charset="0"/>
                      </a:endParaRPr>
                    </a:p>
                  </a:txBody>
                  <a:tcPr/>
                </a:tc>
                <a:tc>
                  <a:txBody>
                    <a:bodyPr/>
                    <a:lstStyle/>
                    <a:p>
                      <a:r>
                        <a:rPr lang="tr-TR" sz="2200" i="1" dirty="0" smtClean="0">
                          <a:latin typeface="Arial" pitchFamily="34" charset="0"/>
                        </a:rPr>
                        <a:t>1…g6</a:t>
                      </a:r>
                      <a:endParaRPr lang="tr-TR" sz="2200" i="1" dirty="0">
                        <a:latin typeface="Arial" pitchFamily="34" charset="0"/>
                      </a:endParaRPr>
                    </a:p>
                  </a:txBody>
                  <a:tcPr/>
                </a:tc>
                <a:extLst>
                  <a:ext uri="{0D108BD9-81ED-4DB2-BD59-A6C34878D82A}">
                    <a16:rowId xmlns:a16="http://schemas.microsoft.com/office/drawing/2014/main" val="10006"/>
                  </a:ext>
                </a:extLst>
              </a:tr>
              <a:tr h="469344">
                <a:tc>
                  <a:txBody>
                    <a:bodyPr/>
                    <a:lstStyle/>
                    <a:p>
                      <a:pPr algn="ctr"/>
                      <a:r>
                        <a:rPr lang="tr-TR" sz="2200" i="1" dirty="0" smtClean="0">
                          <a:latin typeface="Arial" pitchFamily="34" charset="0"/>
                        </a:rPr>
                        <a:t>Alıştırma 8</a:t>
                      </a:r>
                      <a:endParaRPr lang="tr-TR" sz="2200" i="1" dirty="0">
                        <a:latin typeface="Arial" pitchFamily="34" charset="0"/>
                      </a:endParaRPr>
                    </a:p>
                  </a:txBody>
                  <a:tcPr/>
                </a:tc>
                <a:tc>
                  <a:txBody>
                    <a:bodyPr/>
                    <a:lstStyle/>
                    <a:p>
                      <a:r>
                        <a:rPr lang="tr-TR" sz="2200" i="1" dirty="0" smtClean="0">
                          <a:latin typeface="Arial" pitchFamily="34" charset="0"/>
                        </a:rPr>
                        <a:t>1…Şh7</a:t>
                      </a:r>
                      <a:endParaRPr lang="tr-TR" sz="2200" i="1" dirty="0">
                        <a:latin typeface="Arial" pitchFamily="34" charset="0"/>
                      </a:endParaRPr>
                    </a:p>
                  </a:txBody>
                  <a:tcPr/>
                </a:tc>
                <a:extLst>
                  <a:ext uri="{0D108BD9-81ED-4DB2-BD59-A6C34878D82A}">
                    <a16:rowId xmlns:a16="http://schemas.microsoft.com/office/drawing/2014/main" val="10007"/>
                  </a:ext>
                </a:extLst>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2200" i="1" dirty="0" smtClean="0">
                          <a:latin typeface="Arial" pitchFamily="34" charset="0"/>
                        </a:rPr>
                        <a:t>Alıştırma 9</a:t>
                      </a:r>
                      <a:endParaRPr lang="tr-TR" sz="2200" i="1" dirty="0">
                        <a:latin typeface="Arial" pitchFamily="34" charset="0"/>
                      </a:endParaRPr>
                    </a:p>
                  </a:txBody>
                  <a:tcPr/>
                </a:tc>
                <a:tc>
                  <a:txBody>
                    <a:bodyPr/>
                    <a:lstStyle/>
                    <a:p>
                      <a:r>
                        <a:rPr lang="tr-TR" sz="2200" i="1" dirty="0" smtClean="0">
                          <a:latin typeface="Arial" pitchFamily="34" charset="0"/>
                        </a:rPr>
                        <a:t>1…Şd6</a:t>
                      </a:r>
                      <a:endParaRPr lang="tr-TR" sz="2200" i="1" dirty="0">
                        <a:latin typeface="Arial" pitchFamily="34" charset="0"/>
                      </a:endParaRPr>
                    </a:p>
                  </a:txBody>
                  <a:tcPr/>
                </a:tc>
                <a:extLst>
                  <a:ext uri="{0D108BD9-81ED-4DB2-BD59-A6C34878D82A}">
                    <a16:rowId xmlns:a16="http://schemas.microsoft.com/office/drawing/2014/main" val="10008"/>
                  </a:ext>
                </a:extLst>
              </a:tr>
            </a:tbl>
          </a:graphicData>
        </a:graphic>
      </p:graphicFrame>
      <p:sp>
        <p:nvSpPr>
          <p:cNvPr id="8" name="11 Metin kutusu"/>
          <p:cNvSpPr txBox="1">
            <a:spLocks noChangeArrowheads="1"/>
          </p:cNvSpPr>
          <p:nvPr/>
        </p:nvSpPr>
        <p:spPr bwMode="auto">
          <a:xfrm>
            <a:off x="1403648" y="1268760"/>
            <a:ext cx="6984775" cy="769441"/>
          </a:xfrm>
          <a:prstGeom prst="rect">
            <a:avLst/>
          </a:prstGeom>
          <a:noFill/>
          <a:ln w="9525">
            <a:noFill/>
            <a:miter lim="800000"/>
            <a:headEnd/>
            <a:tailEnd/>
          </a:ln>
        </p:spPr>
        <p:txBody>
          <a:bodyPr wrap="square">
            <a:spAutoFit/>
          </a:bodyPr>
          <a:lstStyle/>
          <a:p>
            <a:pPr marL="0" lvl="1"/>
            <a:r>
              <a:rPr lang="tr-TR" sz="2200" b="1" i="1" dirty="0" smtClean="0"/>
              <a:t>Ders 12 / Şaha Saldırı</a:t>
            </a:r>
          </a:p>
          <a:p>
            <a:pPr marL="0" lvl="1"/>
            <a:r>
              <a:rPr lang="tr-TR" sz="2200" b="1" i="1" dirty="0" smtClean="0"/>
              <a:t>Çalışma Kağıdı Cevap Anahtarı:</a:t>
            </a:r>
            <a:r>
              <a:rPr lang="tr-TR" sz="2200" i="1" dirty="0" smtClean="0"/>
              <a:t>.  </a:t>
            </a:r>
            <a:endParaRPr lang="tr-TR" sz="2200" i="1" dirty="0"/>
          </a:p>
        </p:txBody>
      </p:sp>
      <p:pic>
        <p:nvPicPr>
          <p:cNvPr id="9" name="8 Resim" descr="TSF Eğitim Kuruku Banner.png"/>
          <p:cNvPicPr>
            <a:picLocks noChangeAspect="1"/>
          </p:cNvPicPr>
          <p:nvPr/>
        </p:nvPicPr>
        <p:blipFill>
          <a:blip r:embed="rId3"/>
          <a:stretch>
            <a:fillRect/>
          </a:stretch>
        </p:blipFill>
        <p:spPr>
          <a:xfrm>
            <a:off x="162000" y="138337"/>
            <a:ext cx="8820000" cy="882001"/>
          </a:xfrm>
          <a:prstGeom prst="rect">
            <a:avLst/>
          </a:prstGeom>
        </p:spPr>
      </p:pic>
      <p:grpSp>
        <p:nvGrpSpPr>
          <p:cNvPr id="10" name="9 Grup"/>
          <p:cNvGrpSpPr/>
          <p:nvPr/>
        </p:nvGrpSpPr>
        <p:grpSpPr>
          <a:xfrm>
            <a:off x="8457491" y="5960313"/>
            <a:ext cx="579005" cy="781055"/>
            <a:chOff x="8457491" y="5960313"/>
            <a:chExt cx="579005" cy="781055"/>
          </a:xfrm>
        </p:grpSpPr>
        <p:sp>
          <p:nvSpPr>
            <p:cNvPr id="13" name="12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5" name="12 Grup"/>
          <p:cNvGrpSpPr/>
          <p:nvPr/>
        </p:nvGrpSpPr>
        <p:grpSpPr>
          <a:xfrm>
            <a:off x="7737411" y="5960313"/>
            <a:ext cx="561372" cy="781055"/>
            <a:chOff x="7737411" y="5960313"/>
            <a:chExt cx="561372" cy="781055"/>
          </a:xfrm>
        </p:grpSpPr>
        <p:sp>
          <p:nvSpPr>
            <p:cNvPr id="16" name="15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16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323528" y="1484785"/>
            <a:ext cx="6696744" cy="4248472"/>
          </a:xfrm>
          <a:prstGeom prst="wedgeRoundRectCallout">
            <a:avLst>
              <a:gd name="adj1" fmla="val 57361"/>
              <a:gd name="adj2" fmla="val -20707"/>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800" i="1" dirty="0" smtClean="0">
                <a:solidFill>
                  <a:schemeClr val="bg1"/>
                </a:solidFill>
                <a:sym typeface="Comic Sans MS" pitchFamily="66" charset="0"/>
              </a:rPr>
              <a:t>Rakibin şahına yapılan saldırı hamlesi </a:t>
            </a:r>
            <a:r>
              <a:rPr lang="tr-TR" sz="2800" i="1" dirty="0" smtClean="0">
                <a:solidFill>
                  <a:srgbClr val="C00000"/>
                </a:solidFill>
                <a:sym typeface="Comic Sans MS" pitchFamily="66" charset="0"/>
              </a:rPr>
              <a:t>‘’Şah Çekmek’’ </a:t>
            </a:r>
            <a:r>
              <a:rPr lang="tr-TR" sz="2800" i="1" dirty="0" smtClean="0">
                <a:solidFill>
                  <a:schemeClr val="bg1"/>
                </a:solidFill>
                <a:sym typeface="Comic Sans MS" pitchFamily="66" charset="0"/>
              </a:rPr>
              <a:t>olarak bilinir.</a:t>
            </a:r>
          </a:p>
          <a:p>
            <a:pPr algn="ctr">
              <a:buClr>
                <a:srgbClr val="000000"/>
              </a:buClr>
              <a:buFont typeface="Arial" pitchFamily="34" charset="0"/>
              <a:buNone/>
            </a:pPr>
            <a:endParaRPr lang="tr-TR" sz="2800" i="1" dirty="0" smtClean="0">
              <a:solidFill>
                <a:schemeClr val="bg1"/>
              </a:solidFill>
              <a:sym typeface="Comic Sans MS" pitchFamily="66" charset="0"/>
            </a:endParaRPr>
          </a:p>
          <a:p>
            <a:pPr algn="ctr">
              <a:buClr>
                <a:srgbClr val="000000"/>
              </a:buClr>
              <a:buFont typeface="Arial" pitchFamily="34" charset="0"/>
              <a:buNone/>
            </a:pPr>
            <a:r>
              <a:rPr lang="tr-TR" sz="2800" i="1" dirty="0" smtClean="0">
                <a:solidFill>
                  <a:schemeClr val="bg1"/>
                </a:solidFill>
                <a:sym typeface="Comic Sans MS" pitchFamily="66" charset="0"/>
              </a:rPr>
              <a:t>Şahın hareketi dersinde, şahın alınamayacağını ve şahı tehlikede bırakamayacağımızı görmüştük.</a:t>
            </a:r>
          </a:p>
        </p:txBody>
      </p:sp>
      <p:grpSp>
        <p:nvGrpSpPr>
          <p:cNvPr id="2" name="9 Grup"/>
          <p:cNvGrpSpPr/>
          <p:nvPr/>
        </p:nvGrpSpPr>
        <p:grpSpPr>
          <a:xfrm>
            <a:off x="8457491" y="5960313"/>
            <a:ext cx="579005" cy="781055"/>
            <a:chOff x="8457491" y="5960313"/>
            <a:chExt cx="579005" cy="781055"/>
          </a:xfrm>
        </p:grpSpPr>
        <p:sp>
          <p:nvSpPr>
            <p:cNvPr id="11" name="10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11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2 Grup"/>
          <p:cNvGrpSpPr/>
          <p:nvPr/>
        </p:nvGrpSpPr>
        <p:grpSpPr>
          <a:xfrm>
            <a:off x="7737411" y="5960313"/>
            <a:ext cx="561372" cy="781055"/>
            <a:chOff x="7737411" y="5960313"/>
            <a:chExt cx="561372" cy="781055"/>
          </a:xfrm>
        </p:grpSpPr>
        <p:sp>
          <p:nvSpPr>
            <p:cNvPr id="14" name="13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6" name="Google Shape;197;p25" descr="deneme 342r7yg.jpg"/>
          <p:cNvPicPr preferRelativeResize="0">
            <a:picLocks noChangeAspect="1" noChangeArrowheads="1"/>
          </p:cNvPicPr>
          <p:nvPr/>
        </p:nvPicPr>
        <p:blipFill>
          <a:blip r:embed="rId3"/>
          <a:stretch>
            <a:fillRect/>
          </a:stretch>
        </p:blipFill>
        <p:spPr bwMode="auto">
          <a:xfrm>
            <a:off x="7236296" y="2348880"/>
            <a:ext cx="1424987" cy="3282588"/>
          </a:xfrm>
          <a:prstGeom prst="rect">
            <a:avLst/>
          </a:prstGeom>
          <a:noFill/>
          <a:ln w="9525">
            <a:noFill/>
            <a:miter lim="800000"/>
            <a:headEnd/>
            <a:tailEnd/>
          </a:ln>
        </p:spPr>
      </p:pic>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395536" y="2204864"/>
            <a:ext cx="6696744" cy="1944216"/>
          </a:xfrm>
          <a:prstGeom prst="wedgeRoundRectCallout">
            <a:avLst>
              <a:gd name="adj1" fmla="val 57361"/>
              <a:gd name="adj2" fmla="val -20707"/>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800" i="1" dirty="0" smtClean="0">
                <a:sym typeface="Comic Sans MS" pitchFamily="66" charset="0"/>
              </a:rPr>
              <a:t>Oyunu, ancak şahı ele geçirerek kazanırız. </a:t>
            </a:r>
            <a:r>
              <a:rPr lang="tr-TR" sz="2800" i="1" dirty="0" smtClean="0">
                <a:solidFill>
                  <a:schemeClr val="bg1"/>
                </a:solidFill>
                <a:sym typeface="Comic Sans MS" pitchFamily="66" charset="0"/>
              </a:rPr>
              <a:t>Bu bakımdan </a:t>
            </a:r>
            <a:r>
              <a:rPr lang="tr-TR" sz="2800" i="1" dirty="0" smtClean="0">
                <a:solidFill>
                  <a:srgbClr val="C00000"/>
                </a:solidFill>
                <a:sym typeface="Comic Sans MS" pitchFamily="66" charset="0"/>
              </a:rPr>
              <a:t>şah çekmek,</a:t>
            </a:r>
          </a:p>
          <a:p>
            <a:pPr algn="ctr">
              <a:buClr>
                <a:srgbClr val="000000"/>
              </a:buClr>
              <a:buFont typeface="Arial" pitchFamily="34" charset="0"/>
              <a:buNone/>
            </a:pPr>
            <a:r>
              <a:rPr lang="tr-TR" sz="2800" i="1" dirty="0" smtClean="0">
                <a:solidFill>
                  <a:srgbClr val="C00000"/>
                </a:solidFill>
                <a:sym typeface="Comic Sans MS" pitchFamily="66" charset="0"/>
              </a:rPr>
              <a:t> </a:t>
            </a:r>
            <a:r>
              <a:rPr lang="tr-TR" sz="2800" i="1" dirty="0" smtClean="0">
                <a:solidFill>
                  <a:schemeClr val="bg1"/>
                </a:solidFill>
                <a:sym typeface="Comic Sans MS" pitchFamily="66" charset="0"/>
              </a:rPr>
              <a:t>iyi bir plandır.</a:t>
            </a:r>
          </a:p>
        </p:txBody>
      </p:sp>
      <p:grpSp>
        <p:nvGrpSpPr>
          <p:cNvPr id="2" name="9 Grup"/>
          <p:cNvGrpSpPr/>
          <p:nvPr/>
        </p:nvGrpSpPr>
        <p:grpSpPr>
          <a:xfrm>
            <a:off x="8457491" y="5960313"/>
            <a:ext cx="579005" cy="781055"/>
            <a:chOff x="8457491" y="5960313"/>
            <a:chExt cx="579005" cy="781055"/>
          </a:xfrm>
        </p:grpSpPr>
        <p:sp>
          <p:nvSpPr>
            <p:cNvPr id="11" name="10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11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2 Grup"/>
          <p:cNvGrpSpPr/>
          <p:nvPr/>
        </p:nvGrpSpPr>
        <p:grpSpPr>
          <a:xfrm>
            <a:off x="7737411" y="5960313"/>
            <a:ext cx="561372" cy="781055"/>
            <a:chOff x="7737411" y="5960313"/>
            <a:chExt cx="561372" cy="781055"/>
          </a:xfrm>
        </p:grpSpPr>
        <p:sp>
          <p:nvSpPr>
            <p:cNvPr id="14" name="13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6" name="Google Shape;197;p25" descr="deneme 342r7yg.jpg"/>
          <p:cNvPicPr preferRelativeResize="0">
            <a:picLocks noChangeAspect="1" noChangeArrowheads="1"/>
          </p:cNvPicPr>
          <p:nvPr/>
        </p:nvPicPr>
        <p:blipFill>
          <a:blip r:embed="rId3"/>
          <a:stretch>
            <a:fillRect/>
          </a:stretch>
        </p:blipFill>
        <p:spPr bwMode="auto">
          <a:xfrm>
            <a:off x="7236296" y="2348880"/>
            <a:ext cx="1424987" cy="3282588"/>
          </a:xfrm>
          <a:prstGeom prst="rect">
            <a:avLst/>
          </a:prstGeom>
          <a:noFill/>
          <a:ln w="9525">
            <a:noFill/>
            <a:miter lim="800000"/>
            <a:headEnd/>
            <a:tailEnd/>
          </a:ln>
        </p:spPr>
      </p:pic>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1556792"/>
            <a:ext cx="3528517" cy="2952327"/>
          </a:xfrm>
          <a:prstGeom prst="wedgeRoundRectCallout">
            <a:avLst>
              <a:gd name="adj1" fmla="val -9520"/>
              <a:gd name="adj2" fmla="val 58520"/>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chemeClr val="bg1"/>
                </a:solidFill>
                <a:sym typeface="Comic Sans MS" pitchFamily="66" charset="0"/>
              </a:rPr>
              <a:t>Siyah şaha kaç farklı kareden saldırabiliriz?</a:t>
            </a:r>
            <a:endParaRPr lang="tr-TR" sz="2400" i="1" dirty="0">
              <a:solidFill>
                <a:schemeClr val="bg1"/>
              </a:solidFill>
              <a:sym typeface="Comic Sans MS" pitchFamily="66" charset="0"/>
            </a:endParaRP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11"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4"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1556792"/>
            <a:ext cx="3528517" cy="2952327"/>
          </a:xfrm>
          <a:prstGeom prst="wedgeRoundRectCallout">
            <a:avLst>
              <a:gd name="adj1" fmla="val -9520"/>
              <a:gd name="adj2" fmla="val 58520"/>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chemeClr val="bg1"/>
                </a:solidFill>
                <a:sym typeface="Comic Sans MS" pitchFamily="66" charset="0"/>
              </a:rPr>
              <a:t>Tahtadaki tüm şah çekişleri görmeliyiz.</a:t>
            </a:r>
          </a:p>
          <a:p>
            <a:pPr algn="ctr">
              <a:buClr>
                <a:srgbClr val="000000"/>
              </a:buClr>
              <a:buFont typeface="Arial" pitchFamily="34" charset="0"/>
              <a:buNone/>
            </a:pPr>
            <a:endParaRPr lang="tr-TR" sz="2400" i="1" dirty="0" smtClean="0">
              <a:solidFill>
                <a:schemeClr val="bg1"/>
              </a:solidFill>
              <a:sym typeface="Comic Sans MS" pitchFamily="66" charset="0"/>
            </a:endParaRPr>
          </a:p>
          <a:p>
            <a:pPr algn="ctr">
              <a:buClr>
                <a:srgbClr val="000000"/>
              </a:buClr>
              <a:buFont typeface="Arial" pitchFamily="34" charset="0"/>
              <a:buNone/>
            </a:pPr>
            <a:r>
              <a:rPr lang="tr-TR" sz="2400" i="1" dirty="0" smtClean="0">
                <a:solidFill>
                  <a:schemeClr val="bg1"/>
                </a:solidFill>
                <a:sym typeface="Comic Sans MS" pitchFamily="66" charset="0"/>
              </a:rPr>
              <a:t>Konumda, şaha iki farklı kareden saldırabiliriz.</a:t>
            </a:r>
            <a:endParaRPr lang="tr-TR" sz="2400" i="1" dirty="0">
              <a:solidFill>
                <a:schemeClr val="bg1"/>
              </a:solidFill>
              <a:sym typeface="Comic Sans MS" pitchFamily="66" charset="0"/>
            </a:endParaRP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1556792"/>
            <a:ext cx="3528517" cy="2952327"/>
          </a:xfrm>
          <a:prstGeom prst="wedgeRoundRectCallout">
            <a:avLst>
              <a:gd name="adj1" fmla="val -9520"/>
              <a:gd name="adj2" fmla="val 58520"/>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chemeClr val="bg1"/>
                </a:solidFill>
                <a:sym typeface="Comic Sans MS" pitchFamily="66" charset="0"/>
              </a:rPr>
              <a:t>Şah çektik. Şimdi siyah </a:t>
            </a:r>
            <a:r>
              <a:rPr lang="tr-TR" sz="2400" i="1" dirty="0" smtClean="0">
                <a:solidFill>
                  <a:srgbClr val="C00000"/>
                </a:solidFill>
                <a:sym typeface="Comic Sans MS" pitchFamily="66" charset="0"/>
              </a:rPr>
              <a:t>şah tehlikededir.</a:t>
            </a: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395536" y="2204864"/>
            <a:ext cx="6696744" cy="1944216"/>
          </a:xfrm>
          <a:prstGeom prst="wedgeRoundRectCallout">
            <a:avLst>
              <a:gd name="adj1" fmla="val 57361"/>
              <a:gd name="adj2" fmla="val -20707"/>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800" i="1" dirty="0" smtClean="0">
                <a:solidFill>
                  <a:schemeClr val="bg1"/>
                </a:solidFill>
                <a:sym typeface="Comic Sans MS" pitchFamily="66" charset="0"/>
              </a:rPr>
              <a:t>Şah çekildiğinde tehlikede olan şahın, </a:t>
            </a:r>
            <a:r>
              <a:rPr lang="tr-TR" sz="2800" i="1" dirty="0" smtClean="0">
                <a:solidFill>
                  <a:srgbClr val="C00000"/>
                </a:solidFill>
                <a:sym typeface="Comic Sans MS" pitchFamily="66" charset="0"/>
              </a:rPr>
              <a:t>tehlikeden kurtulma zorunluluğu </a:t>
            </a:r>
            <a:r>
              <a:rPr lang="tr-TR" sz="2800" i="1" dirty="0" smtClean="0">
                <a:solidFill>
                  <a:schemeClr val="bg1"/>
                </a:solidFill>
                <a:sym typeface="Comic Sans MS" pitchFamily="66" charset="0"/>
              </a:rPr>
              <a:t>vardır.  </a:t>
            </a:r>
          </a:p>
        </p:txBody>
      </p:sp>
      <p:grpSp>
        <p:nvGrpSpPr>
          <p:cNvPr id="2" name="9 Grup"/>
          <p:cNvGrpSpPr/>
          <p:nvPr/>
        </p:nvGrpSpPr>
        <p:grpSpPr>
          <a:xfrm>
            <a:off x="8457491" y="5960313"/>
            <a:ext cx="579005" cy="781055"/>
            <a:chOff x="8457491" y="5960313"/>
            <a:chExt cx="579005" cy="781055"/>
          </a:xfrm>
        </p:grpSpPr>
        <p:sp>
          <p:nvSpPr>
            <p:cNvPr id="11" name="10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11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2 Grup"/>
          <p:cNvGrpSpPr/>
          <p:nvPr/>
        </p:nvGrpSpPr>
        <p:grpSpPr>
          <a:xfrm>
            <a:off x="7737411" y="5960313"/>
            <a:ext cx="561372" cy="781055"/>
            <a:chOff x="7737411" y="5960313"/>
            <a:chExt cx="561372" cy="781055"/>
          </a:xfrm>
        </p:grpSpPr>
        <p:sp>
          <p:nvSpPr>
            <p:cNvPr id="14" name="13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6" name="Google Shape;197;p25" descr="deneme 342r7yg.jpg"/>
          <p:cNvPicPr preferRelativeResize="0">
            <a:picLocks noChangeAspect="1" noChangeArrowheads="1"/>
          </p:cNvPicPr>
          <p:nvPr/>
        </p:nvPicPr>
        <p:blipFill>
          <a:blip r:embed="rId3"/>
          <a:stretch>
            <a:fillRect/>
          </a:stretch>
        </p:blipFill>
        <p:spPr bwMode="auto">
          <a:xfrm>
            <a:off x="7236296" y="2348880"/>
            <a:ext cx="1424987" cy="3282588"/>
          </a:xfrm>
          <a:prstGeom prst="rect">
            <a:avLst/>
          </a:prstGeom>
          <a:noFill/>
          <a:ln w="9525">
            <a:noFill/>
            <a:miter lim="800000"/>
            <a:headEnd/>
            <a:tailEnd/>
          </a:ln>
        </p:spPr>
      </p:pic>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1556792"/>
            <a:ext cx="3528517" cy="2952327"/>
          </a:xfrm>
          <a:prstGeom prst="wedgeRoundRectCallout">
            <a:avLst>
              <a:gd name="adj1" fmla="val -9520"/>
              <a:gd name="adj2" fmla="val 58520"/>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rgbClr val="C00000"/>
                </a:solidFill>
                <a:sym typeface="Comic Sans MS" pitchFamily="66" charset="0"/>
              </a:rPr>
              <a:t>‘’Kaçma yöntemi’’</a:t>
            </a:r>
            <a:r>
              <a:rPr lang="tr-TR" sz="2400" i="1" dirty="0" smtClean="0">
                <a:solidFill>
                  <a:schemeClr val="bg1"/>
                </a:solidFill>
                <a:sym typeface="Comic Sans MS" pitchFamily="66" charset="0"/>
              </a:rPr>
              <a:t>  </a:t>
            </a:r>
          </a:p>
          <a:p>
            <a:pPr algn="ctr">
              <a:buClr>
                <a:srgbClr val="000000"/>
              </a:buClr>
              <a:buFont typeface="Arial" pitchFamily="34" charset="0"/>
              <a:buNone/>
            </a:pPr>
            <a:r>
              <a:rPr lang="tr-TR" sz="2400" i="1" dirty="0" smtClean="0">
                <a:solidFill>
                  <a:schemeClr val="bg1"/>
                </a:solidFill>
                <a:sym typeface="Comic Sans MS" pitchFamily="66" charset="0"/>
              </a:rPr>
              <a:t>ile şahı tehlikeden kurtarabiliriz.</a:t>
            </a:r>
          </a:p>
          <a:p>
            <a:pPr algn="ctr">
              <a:buClr>
                <a:srgbClr val="000000"/>
              </a:buClr>
              <a:buFont typeface="Arial" pitchFamily="34" charset="0"/>
              <a:buNone/>
            </a:pPr>
            <a:endParaRPr lang="tr-TR" sz="2400" i="1" dirty="0" smtClean="0">
              <a:solidFill>
                <a:schemeClr val="bg1"/>
              </a:solidFill>
              <a:sym typeface="Comic Sans MS" pitchFamily="66" charset="0"/>
            </a:endParaRPr>
          </a:p>
          <a:p>
            <a:pPr algn="ctr">
              <a:buClr>
                <a:srgbClr val="000000"/>
              </a:buClr>
              <a:buFont typeface="Arial" pitchFamily="34" charset="0"/>
              <a:buNone/>
            </a:pPr>
            <a:r>
              <a:rPr lang="tr-TR" sz="2400" i="1" dirty="0" smtClean="0">
                <a:solidFill>
                  <a:srgbClr val="C00000"/>
                </a:solidFill>
                <a:sym typeface="Comic Sans MS" pitchFamily="66" charset="0"/>
              </a:rPr>
              <a:t>Güvenli kareye </a:t>
            </a:r>
            <a:r>
              <a:rPr lang="tr-TR" sz="2400" i="1" dirty="0" smtClean="0">
                <a:solidFill>
                  <a:schemeClr val="bg1"/>
                </a:solidFill>
                <a:sym typeface="Comic Sans MS" pitchFamily="66" charset="0"/>
              </a:rPr>
              <a:t>geldiğimizden</a:t>
            </a:r>
          </a:p>
          <a:p>
            <a:pPr algn="ctr">
              <a:buClr>
                <a:srgbClr val="000000"/>
              </a:buClr>
              <a:buFont typeface="Arial" pitchFamily="34" charset="0"/>
              <a:buNone/>
            </a:pPr>
            <a:r>
              <a:rPr lang="tr-TR" sz="2400" i="1" dirty="0" smtClean="0">
                <a:solidFill>
                  <a:schemeClr val="bg1"/>
                </a:solidFill>
                <a:sym typeface="Comic Sans MS" pitchFamily="66" charset="0"/>
              </a:rPr>
              <a:t> emin olmalıyız.</a:t>
            </a:r>
            <a:endParaRPr lang="tr-TR" sz="2400" i="1" dirty="0" smtClean="0">
              <a:solidFill>
                <a:srgbClr val="C00000"/>
              </a:solidFill>
              <a:sym typeface="Comic Sans MS" pitchFamily="66" charset="0"/>
            </a:endParaRP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3212976"/>
            <a:ext cx="3528517" cy="1296143"/>
          </a:xfrm>
          <a:prstGeom prst="wedgeRoundRectCallout">
            <a:avLst>
              <a:gd name="adj1" fmla="val -9102"/>
              <a:gd name="adj2" fmla="val 71037"/>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chemeClr val="bg1"/>
                </a:solidFill>
                <a:sym typeface="Comic Sans MS" pitchFamily="66" charset="0"/>
              </a:rPr>
              <a:t>Şah, tehlikeden kurtuldu.</a:t>
            </a: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3501008"/>
            <a:ext cx="3528517" cy="1008111"/>
          </a:xfrm>
          <a:prstGeom prst="wedgeRoundRectCallout">
            <a:avLst>
              <a:gd name="adj1" fmla="val -7792"/>
              <a:gd name="adj2" fmla="val 82708"/>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rgbClr val="C00000"/>
                </a:solidFill>
                <a:sym typeface="Comic Sans MS" pitchFamily="66" charset="0"/>
              </a:rPr>
              <a:t>Şah…</a:t>
            </a: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1556792"/>
            <a:ext cx="3528517" cy="2952327"/>
          </a:xfrm>
          <a:prstGeom prst="wedgeRoundRectCallout">
            <a:avLst>
              <a:gd name="adj1" fmla="val -9520"/>
              <a:gd name="adj2" fmla="val 58520"/>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chemeClr val="bg1"/>
                </a:solidFill>
                <a:sym typeface="Comic Sans MS" pitchFamily="66" charset="0"/>
              </a:rPr>
              <a:t>Şah tehlikeden kurtulamadı. Kale, siyah şahı görmeye devam ediyor.</a:t>
            </a:r>
          </a:p>
          <a:p>
            <a:pPr algn="ctr">
              <a:buClr>
                <a:srgbClr val="000000"/>
              </a:buClr>
              <a:buFont typeface="Arial" pitchFamily="34" charset="0"/>
              <a:buNone/>
            </a:pPr>
            <a:r>
              <a:rPr lang="tr-TR" sz="2400" i="1" dirty="0" smtClean="0">
                <a:solidFill>
                  <a:schemeClr val="bg1"/>
                </a:solidFill>
                <a:sym typeface="Comic Sans MS" pitchFamily="66" charset="0"/>
              </a:rPr>
              <a:t>Siyahlar,</a:t>
            </a:r>
          </a:p>
          <a:p>
            <a:pPr algn="ctr">
              <a:buClr>
                <a:srgbClr val="000000"/>
              </a:buClr>
              <a:buFont typeface="Arial" pitchFamily="34" charset="0"/>
              <a:buNone/>
            </a:pPr>
            <a:r>
              <a:rPr lang="tr-TR" sz="2400" i="1" dirty="0" smtClean="0">
                <a:solidFill>
                  <a:schemeClr val="bg1"/>
                </a:solidFill>
                <a:sym typeface="Comic Sans MS" pitchFamily="66" charset="0"/>
              </a:rPr>
              <a:t> </a:t>
            </a:r>
            <a:r>
              <a:rPr lang="tr-TR" sz="2400" i="1" dirty="0" smtClean="0">
                <a:solidFill>
                  <a:srgbClr val="C00000"/>
                </a:solidFill>
                <a:sym typeface="Comic Sans MS" pitchFamily="66" charset="0"/>
              </a:rPr>
              <a:t>‘’imkansız hamle’’ (kuraldışı) </a:t>
            </a:r>
            <a:r>
              <a:rPr lang="tr-TR" sz="2400" i="1" dirty="0" smtClean="0">
                <a:solidFill>
                  <a:schemeClr val="bg1"/>
                </a:solidFill>
                <a:sym typeface="Comic Sans MS" pitchFamily="66" charset="0"/>
              </a:rPr>
              <a:t>yaptı.</a:t>
            </a: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pic>
        <p:nvPicPr>
          <p:cNvPr id="14" name="13 Resim" descr="wrong.png"/>
          <p:cNvPicPr>
            <a:picLocks noChangeAspect="1"/>
          </p:cNvPicPr>
          <p:nvPr/>
        </p:nvPicPr>
        <p:blipFill>
          <a:blip r:embed="rId6"/>
          <a:stretch>
            <a:fillRect/>
          </a:stretch>
        </p:blipFill>
        <p:spPr>
          <a:xfrm>
            <a:off x="539552" y="3573016"/>
            <a:ext cx="2876914" cy="1955403"/>
          </a:xfrm>
          <a:prstGeom prst="rect">
            <a:avLst/>
          </a:prstGeom>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395536" y="1844824"/>
            <a:ext cx="6696744" cy="3168352"/>
          </a:xfrm>
          <a:prstGeom prst="wedgeRoundRectCallout">
            <a:avLst>
              <a:gd name="adj1" fmla="val 57361"/>
              <a:gd name="adj2" fmla="val -20707"/>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800" i="1" dirty="0" smtClean="0">
                <a:solidFill>
                  <a:schemeClr val="bg1"/>
                </a:solidFill>
                <a:sym typeface="Comic Sans MS" pitchFamily="66" charset="0"/>
              </a:rPr>
              <a:t>Unutmayınız. </a:t>
            </a:r>
            <a:r>
              <a:rPr lang="tr-TR" sz="2800" i="1" dirty="0" smtClean="0">
                <a:solidFill>
                  <a:srgbClr val="C00000"/>
                </a:solidFill>
                <a:sym typeface="Comic Sans MS" pitchFamily="66" charset="0"/>
              </a:rPr>
              <a:t>Şah alınamaz. </a:t>
            </a:r>
          </a:p>
          <a:p>
            <a:pPr algn="ctr">
              <a:buClr>
                <a:srgbClr val="000000"/>
              </a:buClr>
              <a:buFont typeface="Arial" pitchFamily="34" charset="0"/>
              <a:buNone/>
            </a:pPr>
            <a:r>
              <a:rPr lang="tr-TR" sz="2800" i="1" dirty="0" smtClean="0">
                <a:solidFill>
                  <a:schemeClr val="bg1"/>
                </a:solidFill>
                <a:sym typeface="Comic Sans MS" pitchFamily="66" charset="0"/>
              </a:rPr>
              <a:t>Fakat şah ta </a:t>
            </a:r>
            <a:r>
              <a:rPr lang="tr-TR" sz="2800" i="1" dirty="0" smtClean="0">
                <a:solidFill>
                  <a:srgbClr val="C00000"/>
                </a:solidFill>
                <a:sym typeface="Comic Sans MS" pitchFamily="66" charset="0"/>
              </a:rPr>
              <a:t>imkansız</a:t>
            </a:r>
            <a:r>
              <a:rPr lang="tr-TR" sz="2800" i="1" dirty="0" smtClean="0">
                <a:solidFill>
                  <a:schemeClr val="bg1"/>
                </a:solidFill>
                <a:sym typeface="Comic Sans MS" pitchFamily="66" charset="0"/>
              </a:rPr>
              <a:t> bir hamle yapamaz. Hamle geri alınır. Ve mümkünse dokunduğu taşla kurallara uygun bir hamle yapılır.</a:t>
            </a:r>
          </a:p>
        </p:txBody>
      </p:sp>
      <p:grpSp>
        <p:nvGrpSpPr>
          <p:cNvPr id="2" name="9 Grup"/>
          <p:cNvGrpSpPr/>
          <p:nvPr/>
        </p:nvGrpSpPr>
        <p:grpSpPr>
          <a:xfrm>
            <a:off x="8457491" y="5960313"/>
            <a:ext cx="579005" cy="781055"/>
            <a:chOff x="8457491" y="5960313"/>
            <a:chExt cx="579005" cy="781055"/>
          </a:xfrm>
        </p:grpSpPr>
        <p:sp>
          <p:nvSpPr>
            <p:cNvPr id="11" name="10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11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2 Grup"/>
          <p:cNvGrpSpPr/>
          <p:nvPr/>
        </p:nvGrpSpPr>
        <p:grpSpPr>
          <a:xfrm>
            <a:off x="7737411" y="5960313"/>
            <a:ext cx="561372" cy="781055"/>
            <a:chOff x="7737411" y="5960313"/>
            <a:chExt cx="561372" cy="781055"/>
          </a:xfrm>
        </p:grpSpPr>
        <p:sp>
          <p:nvSpPr>
            <p:cNvPr id="14" name="13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6" name="Google Shape;197;p25" descr="deneme 342r7yg.jpg"/>
          <p:cNvPicPr preferRelativeResize="0">
            <a:picLocks noChangeAspect="1" noChangeArrowheads="1"/>
          </p:cNvPicPr>
          <p:nvPr/>
        </p:nvPicPr>
        <p:blipFill>
          <a:blip r:embed="rId3"/>
          <a:stretch>
            <a:fillRect/>
          </a:stretch>
        </p:blipFill>
        <p:spPr bwMode="auto">
          <a:xfrm>
            <a:off x="7236296" y="2348880"/>
            <a:ext cx="1424987" cy="3282588"/>
          </a:xfrm>
          <a:prstGeom prst="rect">
            <a:avLst/>
          </a:prstGeom>
          <a:noFill/>
          <a:ln w="9525">
            <a:noFill/>
            <a:miter lim="800000"/>
            <a:headEnd/>
            <a:tailEnd/>
          </a:ln>
        </p:spPr>
      </p:pic>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2276872"/>
            <a:ext cx="3528517" cy="2232247"/>
          </a:xfrm>
          <a:prstGeom prst="wedgeRoundRectCallout">
            <a:avLst>
              <a:gd name="adj1" fmla="val -7792"/>
              <a:gd name="adj2" fmla="val 82708"/>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chemeClr val="bg1"/>
                </a:solidFill>
                <a:sym typeface="Comic Sans MS" pitchFamily="66" charset="0"/>
              </a:rPr>
              <a:t>Hamle geri alındı.</a:t>
            </a:r>
          </a:p>
          <a:p>
            <a:pPr algn="ctr">
              <a:buClr>
                <a:srgbClr val="000000"/>
              </a:buClr>
              <a:buFont typeface="Arial" pitchFamily="34" charset="0"/>
              <a:buNone/>
            </a:pPr>
            <a:endParaRPr lang="tr-TR" sz="2400" i="1" dirty="0" smtClean="0">
              <a:solidFill>
                <a:schemeClr val="bg1"/>
              </a:solidFill>
              <a:sym typeface="Comic Sans MS" pitchFamily="66" charset="0"/>
            </a:endParaRPr>
          </a:p>
          <a:p>
            <a:pPr algn="ctr">
              <a:buClr>
                <a:srgbClr val="000000"/>
              </a:buClr>
              <a:buFont typeface="Arial" pitchFamily="34" charset="0"/>
              <a:buNone/>
            </a:pPr>
            <a:r>
              <a:rPr lang="tr-TR" sz="2400" i="1" dirty="0" smtClean="0">
                <a:solidFill>
                  <a:srgbClr val="C00000"/>
                </a:solidFill>
                <a:sym typeface="Comic Sans MS" pitchFamily="66" charset="0"/>
              </a:rPr>
              <a:t>Güvenli bir kareye </a:t>
            </a:r>
            <a:r>
              <a:rPr lang="tr-TR" sz="2400" i="1" dirty="0" smtClean="0">
                <a:solidFill>
                  <a:schemeClr val="bg1"/>
                </a:solidFill>
                <a:sym typeface="Comic Sans MS" pitchFamily="66" charset="0"/>
              </a:rPr>
              <a:t>kaçabilir miyiz?</a:t>
            </a: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1556792"/>
            <a:ext cx="3528517" cy="2952327"/>
          </a:xfrm>
          <a:prstGeom prst="wedgeRoundRectCallout">
            <a:avLst>
              <a:gd name="adj1" fmla="val -9520"/>
              <a:gd name="adj2" fmla="val 58520"/>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chemeClr val="bg1"/>
                </a:solidFill>
                <a:sym typeface="Comic Sans MS" pitchFamily="66" charset="0"/>
              </a:rPr>
              <a:t>İki şah, </a:t>
            </a:r>
          </a:p>
          <a:p>
            <a:pPr algn="ctr">
              <a:buClr>
                <a:srgbClr val="000000"/>
              </a:buClr>
              <a:buFont typeface="Arial" pitchFamily="34" charset="0"/>
              <a:buNone/>
            </a:pPr>
            <a:r>
              <a:rPr lang="tr-TR" sz="2400" i="1" dirty="0" smtClean="0">
                <a:solidFill>
                  <a:schemeClr val="bg1"/>
                </a:solidFill>
                <a:sym typeface="Comic Sans MS" pitchFamily="66" charset="0"/>
              </a:rPr>
              <a:t>dikey, yatay ve çaprazlarındaki komşu karelerde yan yana bulunamazlar.</a:t>
            </a: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pic>
        <p:nvPicPr>
          <p:cNvPr id="14" name="13 Resim" descr="wrong.png"/>
          <p:cNvPicPr>
            <a:picLocks noChangeAspect="1"/>
          </p:cNvPicPr>
          <p:nvPr/>
        </p:nvPicPr>
        <p:blipFill>
          <a:blip r:embed="rId6"/>
          <a:stretch>
            <a:fillRect/>
          </a:stretch>
        </p:blipFill>
        <p:spPr>
          <a:xfrm>
            <a:off x="539552" y="3573016"/>
            <a:ext cx="2876914" cy="1955403"/>
          </a:xfrm>
          <a:prstGeom prst="rect">
            <a:avLst/>
          </a:prstGeom>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2276872"/>
            <a:ext cx="3528517" cy="2232247"/>
          </a:xfrm>
          <a:prstGeom prst="wedgeRoundRectCallout">
            <a:avLst>
              <a:gd name="adj1" fmla="val -7792"/>
              <a:gd name="adj2" fmla="val 82708"/>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chemeClr val="bg1"/>
                </a:solidFill>
                <a:sym typeface="Comic Sans MS" pitchFamily="66" charset="0"/>
              </a:rPr>
              <a:t>Hamle geri alındı.</a:t>
            </a:r>
          </a:p>
          <a:p>
            <a:pPr algn="ctr">
              <a:buClr>
                <a:srgbClr val="000000"/>
              </a:buClr>
              <a:buFont typeface="Arial" pitchFamily="34" charset="0"/>
              <a:buNone/>
            </a:pPr>
            <a:endParaRPr lang="tr-TR" sz="2400" i="1" dirty="0" smtClean="0">
              <a:solidFill>
                <a:schemeClr val="bg1"/>
              </a:solidFill>
              <a:sym typeface="Comic Sans MS" pitchFamily="66" charset="0"/>
            </a:endParaRPr>
          </a:p>
          <a:p>
            <a:pPr algn="ctr">
              <a:buClr>
                <a:srgbClr val="000000"/>
              </a:buClr>
              <a:buFont typeface="Arial" pitchFamily="34" charset="0"/>
              <a:buNone/>
            </a:pPr>
            <a:r>
              <a:rPr lang="tr-TR" sz="2400" i="1" dirty="0" smtClean="0">
                <a:solidFill>
                  <a:srgbClr val="C00000"/>
                </a:solidFill>
                <a:sym typeface="Comic Sans MS" pitchFamily="66" charset="0"/>
              </a:rPr>
              <a:t>Güvenli bir kareye </a:t>
            </a:r>
            <a:r>
              <a:rPr lang="tr-TR" sz="2400" i="1" dirty="0" smtClean="0">
                <a:solidFill>
                  <a:schemeClr val="bg1"/>
                </a:solidFill>
                <a:sym typeface="Comic Sans MS" pitchFamily="66" charset="0"/>
              </a:rPr>
              <a:t>kaçabilir miyiz?</a:t>
            </a: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3212976"/>
            <a:ext cx="3528517" cy="1296143"/>
          </a:xfrm>
          <a:prstGeom prst="wedgeRoundRectCallout">
            <a:avLst>
              <a:gd name="adj1" fmla="val -7792"/>
              <a:gd name="adj2" fmla="val 82708"/>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chemeClr val="bg1"/>
                </a:solidFill>
                <a:sym typeface="Comic Sans MS" pitchFamily="66" charset="0"/>
              </a:rPr>
              <a:t>Şahı tehlikeden kurtardık.</a:t>
            </a: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1556792"/>
            <a:ext cx="3528517" cy="2952327"/>
          </a:xfrm>
          <a:prstGeom prst="wedgeRoundRectCallout">
            <a:avLst>
              <a:gd name="adj1" fmla="val -9520"/>
              <a:gd name="adj2" fmla="val 58520"/>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rgbClr val="C00000"/>
                </a:solidFill>
                <a:sym typeface="Comic Sans MS" pitchFamily="66" charset="0"/>
              </a:rPr>
              <a:t>‘’Perdeleme’’ </a:t>
            </a:r>
            <a:r>
              <a:rPr lang="tr-TR" sz="2400" i="1" dirty="0" smtClean="0">
                <a:solidFill>
                  <a:schemeClr val="bg1"/>
                </a:solidFill>
                <a:sym typeface="Comic Sans MS" pitchFamily="66" charset="0"/>
              </a:rPr>
              <a:t>yöntemi ile araya taş girerek şahı tehlikeden kurtarabiliriz.</a:t>
            </a: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1556792"/>
            <a:ext cx="3528517" cy="2952327"/>
          </a:xfrm>
          <a:prstGeom prst="wedgeRoundRectCallout">
            <a:avLst>
              <a:gd name="adj1" fmla="val -9520"/>
              <a:gd name="adj2" fmla="val 58520"/>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chemeClr val="bg1"/>
                </a:solidFill>
                <a:sym typeface="Comic Sans MS" pitchFamily="66" charset="0"/>
              </a:rPr>
              <a:t>Araya taş girerek </a:t>
            </a:r>
            <a:r>
              <a:rPr lang="tr-TR" sz="2400" i="1" dirty="0" smtClean="0">
                <a:solidFill>
                  <a:srgbClr val="C00000"/>
                </a:solidFill>
                <a:sym typeface="Comic Sans MS" pitchFamily="66" charset="0"/>
              </a:rPr>
              <a:t>perdeleme</a:t>
            </a:r>
            <a:r>
              <a:rPr lang="tr-TR" sz="2400" i="1" dirty="0" smtClean="0">
                <a:solidFill>
                  <a:schemeClr val="bg1"/>
                </a:solidFill>
                <a:sym typeface="Comic Sans MS" pitchFamily="66" charset="0"/>
              </a:rPr>
              <a:t> yaptık.</a:t>
            </a:r>
          </a:p>
          <a:p>
            <a:pPr algn="ctr">
              <a:buClr>
                <a:srgbClr val="000000"/>
              </a:buClr>
              <a:buFont typeface="Arial" pitchFamily="34" charset="0"/>
              <a:buNone/>
            </a:pPr>
            <a:endParaRPr lang="tr-TR" sz="2400" i="1" dirty="0" smtClean="0">
              <a:solidFill>
                <a:schemeClr val="bg1"/>
              </a:solidFill>
              <a:sym typeface="Comic Sans MS" pitchFamily="66" charset="0"/>
            </a:endParaRPr>
          </a:p>
          <a:p>
            <a:pPr algn="ctr">
              <a:buClr>
                <a:srgbClr val="000000"/>
              </a:buClr>
              <a:buFont typeface="Arial" pitchFamily="34" charset="0"/>
              <a:buNone/>
            </a:pPr>
            <a:r>
              <a:rPr lang="tr-TR" sz="2400" i="1" dirty="0" smtClean="0">
                <a:solidFill>
                  <a:schemeClr val="bg1"/>
                </a:solidFill>
                <a:sym typeface="Comic Sans MS" pitchFamily="66" charset="0"/>
              </a:rPr>
              <a:t>Kale, artık şahı görmüyor.</a:t>
            </a:r>
            <a:endParaRPr lang="tr-TR" sz="2400" i="1" dirty="0" smtClean="0">
              <a:solidFill>
                <a:srgbClr val="C00000"/>
              </a:solidFill>
              <a:sym typeface="Comic Sans MS" pitchFamily="66" charset="0"/>
            </a:endParaRP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1556792"/>
            <a:ext cx="3528517" cy="2952327"/>
          </a:xfrm>
          <a:prstGeom prst="wedgeRoundRectCallout">
            <a:avLst>
              <a:gd name="adj1" fmla="val -9520"/>
              <a:gd name="adj2" fmla="val 58520"/>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rgbClr val="C00000"/>
                </a:solidFill>
                <a:sym typeface="Comic Sans MS" pitchFamily="66" charset="0"/>
              </a:rPr>
              <a:t>‘’Taş alma’’ </a:t>
            </a:r>
            <a:r>
              <a:rPr lang="tr-TR" sz="2400" i="1" dirty="0" smtClean="0">
                <a:solidFill>
                  <a:schemeClr val="bg1"/>
                </a:solidFill>
                <a:sym typeface="Comic Sans MS" pitchFamily="66" charset="0"/>
              </a:rPr>
              <a:t>yöntemi </a:t>
            </a:r>
          </a:p>
          <a:p>
            <a:pPr algn="ctr">
              <a:buClr>
                <a:srgbClr val="000000"/>
              </a:buClr>
              <a:buFont typeface="Arial" pitchFamily="34" charset="0"/>
              <a:buNone/>
            </a:pPr>
            <a:r>
              <a:rPr lang="tr-TR" sz="2400" i="1" dirty="0" smtClean="0">
                <a:solidFill>
                  <a:schemeClr val="bg1"/>
                </a:solidFill>
                <a:sym typeface="Comic Sans MS" pitchFamily="66" charset="0"/>
              </a:rPr>
              <a:t>ile de, şahı tehlikeden kurtarabiliriz.</a:t>
            </a: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436096" y="3140968"/>
            <a:ext cx="3528517" cy="1368151"/>
          </a:xfrm>
          <a:prstGeom prst="wedgeRoundRectCallout">
            <a:avLst>
              <a:gd name="adj1" fmla="val -7792"/>
              <a:gd name="adj2" fmla="val 70773"/>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chemeClr val="bg1"/>
                </a:solidFill>
                <a:sym typeface="Comic Sans MS" pitchFamily="66" charset="0"/>
              </a:rPr>
              <a:t>Şah tehlikeden kurtuldu.</a:t>
            </a:r>
          </a:p>
        </p:txBody>
      </p:sp>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395536" y="1844824"/>
            <a:ext cx="6696744" cy="3168352"/>
          </a:xfrm>
          <a:prstGeom prst="wedgeRoundRectCallout">
            <a:avLst>
              <a:gd name="adj1" fmla="val 57361"/>
              <a:gd name="adj2" fmla="val -20707"/>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800" i="1" dirty="0" smtClean="0">
                <a:solidFill>
                  <a:schemeClr val="bg1"/>
                </a:solidFill>
                <a:sym typeface="Comic Sans MS" pitchFamily="66" charset="0"/>
              </a:rPr>
              <a:t>Özet olarak üç farklı şekilde şahı tehlikeden kurtarırız.</a:t>
            </a:r>
          </a:p>
          <a:p>
            <a:pPr>
              <a:buClr>
                <a:srgbClr val="000000"/>
              </a:buClr>
              <a:buFont typeface="Arial" pitchFamily="34" charset="0"/>
              <a:buNone/>
            </a:pPr>
            <a:r>
              <a:rPr lang="tr-TR" sz="2800" i="1" dirty="0" smtClean="0">
                <a:solidFill>
                  <a:srgbClr val="C00000"/>
                </a:solidFill>
                <a:sym typeface="Comic Sans MS" pitchFamily="66" charset="0"/>
              </a:rPr>
              <a:t>1- Şahı güvenli bir kareye kaçarak.</a:t>
            </a:r>
          </a:p>
          <a:p>
            <a:pPr>
              <a:buClr>
                <a:srgbClr val="000000"/>
              </a:buClr>
              <a:buFont typeface="Arial" pitchFamily="34" charset="0"/>
              <a:buNone/>
            </a:pPr>
            <a:r>
              <a:rPr lang="tr-TR" sz="2800" i="1" dirty="0" smtClean="0">
                <a:solidFill>
                  <a:srgbClr val="C00000"/>
                </a:solidFill>
                <a:sym typeface="Comic Sans MS" pitchFamily="66" charset="0"/>
              </a:rPr>
              <a:t>2- Şah ile veya başka bir taşla, saldıran taşı alarak.</a:t>
            </a:r>
          </a:p>
          <a:p>
            <a:pPr>
              <a:buClr>
                <a:srgbClr val="000000"/>
              </a:buClr>
              <a:buFont typeface="Arial" pitchFamily="34" charset="0"/>
              <a:buNone/>
            </a:pPr>
            <a:r>
              <a:rPr lang="tr-TR" sz="2800" i="1" dirty="0" smtClean="0">
                <a:solidFill>
                  <a:srgbClr val="C00000"/>
                </a:solidFill>
                <a:sym typeface="Comic Sans MS" pitchFamily="66" charset="0"/>
              </a:rPr>
              <a:t>3- Perdeleme ile, araya taş girerek.</a:t>
            </a:r>
          </a:p>
        </p:txBody>
      </p:sp>
      <p:grpSp>
        <p:nvGrpSpPr>
          <p:cNvPr id="2" name="9 Grup"/>
          <p:cNvGrpSpPr/>
          <p:nvPr/>
        </p:nvGrpSpPr>
        <p:grpSpPr>
          <a:xfrm>
            <a:off x="8457491" y="5960313"/>
            <a:ext cx="579005" cy="781055"/>
            <a:chOff x="8457491" y="5960313"/>
            <a:chExt cx="579005" cy="781055"/>
          </a:xfrm>
        </p:grpSpPr>
        <p:sp>
          <p:nvSpPr>
            <p:cNvPr id="11" name="10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11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2 Grup"/>
          <p:cNvGrpSpPr/>
          <p:nvPr/>
        </p:nvGrpSpPr>
        <p:grpSpPr>
          <a:xfrm>
            <a:off x="7737411" y="5960313"/>
            <a:ext cx="561372" cy="781055"/>
            <a:chOff x="7737411" y="5960313"/>
            <a:chExt cx="561372" cy="781055"/>
          </a:xfrm>
        </p:grpSpPr>
        <p:sp>
          <p:nvSpPr>
            <p:cNvPr id="14" name="13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6" name="Google Shape;197;p25" descr="deneme 342r7yg.jpg"/>
          <p:cNvPicPr preferRelativeResize="0">
            <a:picLocks noChangeAspect="1" noChangeArrowheads="1"/>
          </p:cNvPicPr>
          <p:nvPr/>
        </p:nvPicPr>
        <p:blipFill>
          <a:blip r:embed="rId3"/>
          <a:stretch>
            <a:fillRect/>
          </a:stretch>
        </p:blipFill>
        <p:spPr bwMode="auto">
          <a:xfrm>
            <a:off x="7236296" y="2348880"/>
            <a:ext cx="1424987" cy="3282588"/>
          </a:xfrm>
          <a:prstGeom prst="rect">
            <a:avLst/>
          </a:prstGeom>
          <a:noFill/>
          <a:ln w="9525">
            <a:noFill/>
            <a:miter lim="800000"/>
            <a:headEnd/>
            <a:tailEnd/>
          </a:ln>
        </p:spPr>
      </p:pic>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395536" y="1844824"/>
            <a:ext cx="6696744" cy="3168352"/>
          </a:xfrm>
          <a:prstGeom prst="wedgeRoundRectCallout">
            <a:avLst>
              <a:gd name="adj1" fmla="val 57361"/>
              <a:gd name="adj2" fmla="val -20707"/>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800" i="1" dirty="0" smtClean="0">
                <a:solidFill>
                  <a:schemeClr val="bg1"/>
                </a:solidFill>
                <a:sym typeface="Comic Sans MS" pitchFamily="66" charset="0"/>
              </a:rPr>
              <a:t>Unutmayınız. Oyunun amacı </a:t>
            </a:r>
            <a:r>
              <a:rPr lang="tr-TR" sz="2800" i="1" dirty="0" smtClean="0">
                <a:solidFill>
                  <a:srgbClr val="C00000"/>
                </a:solidFill>
                <a:sym typeface="Comic Sans MS" pitchFamily="66" charset="0"/>
              </a:rPr>
              <a:t>şahı ele geçirmek</a:t>
            </a:r>
            <a:r>
              <a:rPr lang="tr-TR" sz="2800" i="1" dirty="0" smtClean="0">
                <a:solidFill>
                  <a:schemeClr val="bg1"/>
                </a:solidFill>
                <a:sym typeface="Comic Sans MS" pitchFamily="66" charset="0"/>
              </a:rPr>
              <a:t> olduğuna göre, en önemli saldırılar, şaha yapılan saldırılardır.</a:t>
            </a:r>
          </a:p>
          <a:p>
            <a:pPr algn="ctr">
              <a:buClr>
                <a:srgbClr val="000000"/>
              </a:buClr>
              <a:buFont typeface="Arial" pitchFamily="34" charset="0"/>
              <a:buNone/>
            </a:pPr>
            <a:endParaRPr lang="tr-TR" sz="2800" i="1" dirty="0" smtClean="0">
              <a:solidFill>
                <a:schemeClr val="bg1"/>
              </a:solidFill>
              <a:sym typeface="Comic Sans MS" pitchFamily="66" charset="0"/>
            </a:endParaRPr>
          </a:p>
          <a:p>
            <a:pPr algn="ctr">
              <a:buClr>
                <a:srgbClr val="000000"/>
              </a:buClr>
              <a:buFont typeface="Arial" pitchFamily="34" charset="0"/>
              <a:buNone/>
            </a:pPr>
            <a:r>
              <a:rPr lang="tr-TR" sz="2800" i="1" dirty="0" smtClean="0">
                <a:solidFill>
                  <a:schemeClr val="bg1"/>
                </a:solidFill>
                <a:sym typeface="Comic Sans MS" pitchFamily="66" charset="0"/>
              </a:rPr>
              <a:t>Bu bakımdan tahtadaki tüm </a:t>
            </a:r>
          </a:p>
          <a:p>
            <a:pPr algn="ctr">
              <a:buClr>
                <a:srgbClr val="000000"/>
              </a:buClr>
              <a:buFont typeface="Arial" pitchFamily="34" charset="0"/>
              <a:buNone/>
            </a:pPr>
            <a:r>
              <a:rPr lang="tr-TR" sz="2800" i="1" dirty="0" smtClean="0">
                <a:solidFill>
                  <a:srgbClr val="C00000"/>
                </a:solidFill>
                <a:sym typeface="Comic Sans MS" pitchFamily="66" charset="0"/>
              </a:rPr>
              <a:t>şah çekişleri kontrol etmeliyiz.</a:t>
            </a:r>
          </a:p>
        </p:txBody>
      </p:sp>
      <p:grpSp>
        <p:nvGrpSpPr>
          <p:cNvPr id="2" name="9 Grup"/>
          <p:cNvGrpSpPr/>
          <p:nvPr/>
        </p:nvGrpSpPr>
        <p:grpSpPr>
          <a:xfrm>
            <a:off x="8457491" y="5960313"/>
            <a:ext cx="579005" cy="781055"/>
            <a:chOff x="8457491" y="5960313"/>
            <a:chExt cx="579005" cy="781055"/>
          </a:xfrm>
        </p:grpSpPr>
        <p:sp>
          <p:nvSpPr>
            <p:cNvPr id="11" name="10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11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2 Grup"/>
          <p:cNvGrpSpPr/>
          <p:nvPr/>
        </p:nvGrpSpPr>
        <p:grpSpPr>
          <a:xfrm>
            <a:off x="7737411" y="5960313"/>
            <a:ext cx="561372" cy="781055"/>
            <a:chOff x="7737411" y="5960313"/>
            <a:chExt cx="561372" cy="781055"/>
          </a:xfrm>
        </p:grpSpPr>
        <p:sp>
          <p:nvSpPr>
            <p:cNvPr id="14" name="13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6" name="Google Shape;197;p25" descr="deneme 342r7yg.jpg"/>
          <p:cNvPicPr preferRelativeResize="0">
            <a:picLocks noChangeAspect="1" noChangeArrowheads="1"/>
          </p:cNvPicPr>
          <p:nvPr/>
        </p:nvPicPr>
        <p:blipFill>
          <a:blip r:embed="rId3"/>
          <a:stretch>
            <a:fillRect/>
          </a:stretch>
        </p:blipFill>
        <p:spPr bwMode="auto">
          <a:xfrm>
            <a:off x="7236296" y="2348880"/>
            <a:ext cx="1424987" cy="3282588"/>
          </a:xfrm>
          <a:prstGeom prst="rect">
            <a:avLst/>
          </a:prstGeom>
          <a:noFill/>
          <a:ln w="9525">
            <a:noFill/>
            <a:miter lim="800000"/>
            <a:headEnd/>
            <a:tailEnd/>
          </a:ln>
        </p:spPr>
      </p:pic>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
        <p:nvSpPr>
          <p:cNvPr id="14" name="Google Shape;335;p41"/>
          <p:cNvSpPr>
            <a:spLocks noChangeArrowheads="1"/>
          </p:cNvSpPr>
          <p:nvPr/>
        </p:nvSpPr>
        <p:spPr bwMode="auto">
          <a:xfrm>
            <a:off x="5436096" y="1556792"/>
            <a:ext cx="3528517" cy="2952327"/>
          </a:xfrm>
          <a:prstGeom prst="wedgeRoundRectCallout">
            <a:avLst>
              <a:gd name="adj1" fmla="val -9520"/>
              <a:gd name="adj2" fmla="val 58520"/>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chemeClr val="bg1"/>
                </a:solidFill>
                <a:sym typeface="Comic Sans MS" pitchFamily="66" charset="0"/>
              </a:rPr>
              <a:t>Şah çekildi.</a:t>
            </a:r>
          </a:p>
          <a:p>
            <a:pPr algn="ctr">
              <a:buClr>
                <a:srgbClr val="000000"/>
              </a:buClr>
              <a:buFont typeface="Arial" pitchFamily="34" charset="0"/>
              <a:buNone/>
            </a:pPr>
            <a:endParaRPr lang="tr-TR" sz="2400" i="1" dirty="0" smtClean="0">
              <a:solidFill>
                <a:schemeClr val="bg1"/>
              </a:solidFill>
              <a:sym typeface="Comic Sans MS" pitchFamily="66" charset="0"/>
            </a:endParaRPr>
          </a:p>
          <a:p>
            <a:pPr algn="ctr">
              <a:buClr>
                <a:srgbClr val="000000"/>
              </a:buClr>
              <a:buFont typeface="Arial" pitchFamily="34" charset="0"/>
              <a:buNone/>
            </a:pPr>
            <a:r>
              <a:rPr lang="tr-TR" sz="2400" i="1" dirty="0" smtClean="0">
                <a:solidFill>
                  <a:schemeClr val="bg1"/>
                </a:solidFill>
                <a:sym typeface="Comic Sans MS" pitchFamily="66" charset="0"/>
              </a:rPr>
              <a:t>Siyahlar, </a:t>
            </a:r>
            <a:r>
              <a:rPr lang="tr-TR" sz="2400" i="1" dirty="0" smtClean="0">
                <a:solidFill>
                  <a:srgbClr val="C00000"/>
                </a:solidFill>
                <a:sym typeface="Comic Sans MS" pitchFamily="66" charset="0"/>
              </a:rPr>
              <a:t>‘’taş alma, kaçma ve perdeleme’’ </a:t>
            </a:r>
            <a:r>
              <a:rPr lang="tr-TR" sz="2400" i="1" dirty="0" smtClean="0">
                <a:solidFill>
                  <a:schemeClr val="bg1"/>
                </a:solidFill>
                <a:sym typeface="Comic Sans MS" pitchFamily="66" charset="0"/>
              </a:rPr>
              <a:t>yöntemlerinden biri ile şahını tehlikeden kurtaramıyor.</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4548" y="4645519"/>
            <a:ext cx="811788" cy="1969555"/>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3" name="13 Grup"/>
          <p:cNvGrpSpPr/>
          <p:nvPr/>
        </p:nvGrpSpPr>
        <p:grpSpPr>
          <a:xfrm>
            <a:off x="7737411" y="5960313"/>
            <a:ext cx="561372" cy="781055"/>
            <a:chOff x="7737411" y="5960313"/>
            <a:chExt cx="561372" cy="781055"/>
          </a:xfrm>
        </p:grpSpPr>
        <p:sp>
          <p:nvSpPr>
            <p:cNvPr id="15" name="14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
        <p:nvSpPr>
          <p:cNvPr id="14" name="Google Shape;335;p41"/>
          <p:cNvSpPr>
            <a:spLocks noChangeArrowheads="1"/>
          </p:cNvSpPr>
          <p:nvPr/>
        </p:nvSpPr>
        <p:spPr bwMode="auto">
          <a:xfrm>
            <a:off x="5436096" y="1556792"/>
            <a:ext cx="3528517" cy="2952327"/>
          </a:xfrm>
          <a:prstGeom prst="wedgeRoundRectCallout">
            <a:avLst>
              <a:gd name="adj1" fmla="val -9520"/>
              <a:gd name="adj2" fmla="val 58520"/>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i="1" dirty="0" smtClean="0">
                <a:solidFill>
                  <a:schemeClr val="bg1"/>
                </a:solidFill>
                <a:sym typeface="Comic Sans MS" pitchFamily="66" charset="0"/>
              </a:rPr>
              <a:t>Şahın kurtulması mümkün değil.</a:t>
            </a:r>
          </a:p>
          <a:p>
            <a:pPr algn="ctr">
              <a:buClr>
                <a:srgbClr val="000000"/>
              </a:buClr>
              <a:buFont typeface="Arial" pitchFamily="34" charset="0"/>
              <a:buNone/>
            </a:pPr>
            <a:endParaRPr lang="tr-TR" sz="2400" i="1" dirty="0" smtClean="0">
              <a:solidFill>
                <a:schemeClr val="bg1"/>
              </a:solidFill>
              <a:sym typeface="Comic Sans MS" pitchFamily="66" charset="0"/>
            </a:endParaRPr>
          </a:p>
          <a:p>
            <a:pPr algn="ctr">
              <a:buClr>
                <a:srgbClr val="000000"/>
              </a:buClr>
              <a:buFont typeface="Arial" pitchFamily="34" charset="0"/>
              <a:buNone/>
            </a:pPr>
            <a:r>
              <a:rPr lang="tr-TR" sz="2400" i="1" dirty="0" smtClean="0">
                <a:solidFill>
                  <a:schemeClr val="bg1"/>
                </a:solidFill>
                <a:sym typeface="Comic Sans MS" pitchFamily="66" charset="0"/>
              </a:rPr>
              <a:t>Bu durumda oyun bitti.</a:t>
            </a:r>
          </a:p>
          <a:p>
            <a:pPr algn="ctr">
              <a:buClr>
                <a:srgbClr val="000000"/>
              </a:buClr>
              <a:buFont typeface="Arial" pitchFamily="34" charset="0"/>
              <a:buNone/>
            </a:pPr>
            <a:r>
              <a:rPr lang="tr-TR" sz="2400" i="1" dirty="0" smtClean="0">
                <a:solidFill>
                  <a:srgbClr val="C00000"/>
                </a:solidFill>
                <a:sym typeface="Comic Sans MS" pitchFamily="66" charset="0"/>
              </a:rPr>
              <a:t>‘’Şah-Mat’’ </a:t>
            </a:r>
            <a:r>
              <a:rPr lang="tr-TR" sz="2400" i="1" dirty="0" smtClean="0">
                <a:solidFill>
                  <a:schemeClr val="bg1"/>
                </a:solidFill>
                <a:sym typeface="Comic Sans MS" pitchFamily="66" charset="0"/>
              </a:rPr>
              <a:t>oldu.</a:t>
            </a:r>
          </a:p>
          <a:p>
            <a:pPr algn="ctr">
              <a:buClr>
                <a:srgbClr val="000000"/>
              </a:buClr>
              <a:buFont typeface="Arial" pitchFamily="34" charset="0"/>
              <a:buNone/>
            </a:pPr>
            <a:endParaRPr lang="tr-TR" sz="2400" i="1" dirty="0" smtClean="0">
              <a:solidFill>
                <a:schemeClr val="bg1"/>
              </a:solidFill>
              <a:sym typeface="Comic Sans MS" pitchFamily="66" charset="0"/>
            </a:endParaRP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Küp"/>
          <p:cNvSpPr/>
          <p:nvPr/>
        </p:nvSpPr>
        <p:spPr>
          <a:xfrm>
            <a:off x="1114822" y="1556792"/>
            <a:ext cx="6913562" cy="720725"/>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tr-TR" sz="2800" b="1" i="1" dirty="0">
                <a:solidFill>
                  <a:schemeClr val="bg1">
                    <a:lumMod val="95000"/>
                    <a:lumOff val="5000"/>
                  </a:schemeClr>
                </a:solidFill>
                <a:latin typeface="Arial" pitchFamily="34" charset="0"/>
                <a:cs typeface="Arial" pitchFamily="34" charset="0"/>
              </a:rPr>
              <a:t>Alıştırmalar</a:t>
            </a:r>
          </a:p>
        </p:txBody>
      </p:sp>
      <p:grpSp>
        <p:nvGrpSpPr>
          <p:cNvPr id="2" name="10 Grup"/>
          <p:cNvGrpSpPr/>
          <p:nvPr/>
        </p:nvGrpSpPr>
        <p:grpSpPr>
          <a:xfrm>
            <a:off x="1143137" y="2996952"/>
            <a:ext cx="2474457" cy="648071"/>
            <a:chOff x="251520" y="2420888"/>
            <a:chExt cx="2304256" cy="936104"/>
          </a:xfrm>
          <a:solidFill>
            <a:schemeClr val="tx1">
              <a:lumMod val="65000"/>
            </a:schemeClr>
          </a:solidFill>
        </p:grpSpPr>
        <p:sp>
          <p:nvSpPr>
            <p:cNvPr id="7" name="6 Küp">
              <a:hlinkClick r:id="" action="ppaction://noaction"/>
            </p:cNvPr>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9" name="8 Metin kutusu">
              <a:hlinkClick r:id="rId3"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i="1" dirty="0"/>
                <a:t>1. SORU</a:t>
              </a:r>
            </a:p>
          </p:txBody>
        </p:sp>
      </p:grpSp>
      <p:grpSp>
        <p:nvGrpSpPr>
          <p:cNvPr id="3" name="47 Grup"/>
          <p:cNvGrpSpPr/>
          <p:nvPr/>
        </p:nvGrpSpPr>
        <p:grpSpPr>
          <a:xfrm>
            <a:off x="1115616" y="3789041"/>
            <a:ext cx="2474457" cy="648071"/>
            <a:chOff x="251520" y="2420888"/>
            <a:chExt cx="2304256" cy="936104"/>
          </a:xfrm>
          <a:solidFill>
            <a:schemeClr val="tx1">
              <a:lumMod val="65000"/>
            </a:schemeClr>
          </a:solidFill>
        </p:grpSpPr>
        <p:sp>
          <p:nvSpPr>
            <p:cNvPr id="49" name="48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50" name="49 Metin kutusu">
              <a:hlinkClick r:id="rId4"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i="1" dirty="0"/>
                <a:t>2. SORU</a:t>
              </a:r>
            </a:p>
          </p:txBody>
        </p:sp>
      </p:grpSp>
      <p:grpSp>
        <p:nvGrpSpPr>
          <p:cNvPr id="4" name="50 Grup"/>
          <p:cNvGrpSpPr/>
          <p:nvPr/>
        </p:nvGrpSpPr>
        <p:grpSpPr>
          <a:xfrm>
            <a:off x="1115616" y="4581128"/>
            <a:ext cx="2474457" cy="648071"/>
            <a:chOff x="251520" y="2420888"/>
            <a:chExt cx="2304256" cy="936104"/>
          </a:xfrm>
          <a:solidFill>
            <a:schemeClr val="tx1">
              <a:lumMod val="65000"/>
            </a:schemeClr>
          </a:solidFill>
        </p:grpSpPr>
        <p:sp>
          <p:nvSpPr>
            <p:cNvPr id="52" name="51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53" name="52 Metin kutusu">
              <a:hlinkClick r:id="rId5"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i="1" dirty="0"/>
                <a:t>3. SORU </a:t>
              </a:r>
            </a:p>
          </p:txBody>
        </p:sp>
      </p:grpSp>
      <p:grpSp>
        <p:nvGrpSpPr>
          <p:cNvPr id="5" name="53 Grup"/>
          <p:cNvGrpSpPr/>
          <p:nvPr/>
        </p:nvGrpSpPr>
        <p:grpSpPr>
          <a:xfrm>
            <a:off x="1115442" y="5373217"/>
            <a:ext cx="2474457" cy="648071"/>
            <a:chOff x="251520" y="2420888"/>
            <a:chExt cx="2304256" cy="936104"/>
          </a:xfrm>
          <a:solidFill>
            <a:schemeClr val="tx1">
              <a:lumMod val="65000"/>
            </a:schemeClr>
          </a:solidFill>
        </p:grpSpPr>
        <p:sp>
          <p:nvSpPr>
            <p:cNvPr id="55" name="54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56" name="55 Metin kutusu">
              <a:hlinkClick r:id="rId6"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i="1" dirty="0"/>
                <a:t>4. SORU</a:t>
              </a:r>
            </a:p>
          </p:txBody>
        </p:sp>
      </p:grpSp>
      <p:grpSp>
        <p:nvGrpSpPr>
          <p:cNvPr id="10" name="59 Grup"/>
          <p:cNvGrpSpPr/>
          <p:nvPr/>
        </p:nvGrpSpPr>
        <p:grpSpPr>
          <a:xfrm>
            <a:off x="5508104" y="2996952"/>
            <a:ext cx="2474457" cy="648071"/>
            <a:chOff x="251520" y="2420888"/>
            <a:chExt cx="2304256" cy="936104"/>
          </a:xfrm>
          <a:solidFill>
            <a:schemeClr val="tx1">
              <a:lumMod val="65000"/>
            </a:schemeClr>
          </a:solidFill>
        </p:grpSpPr>
        <p:sp>
          <p:nvSpPr>
            <p:cNvPr id="61" name="6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62" name="61 Metin kutusu">
              <a:hlinkClick r:id="rId7"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i="1" dirty="0" smtClean="0"/>
                <a:t>5. </a:t>
              </a:r>
              <a:r>
                <a:rPr lang="tr-TR" sz="1800" b="1" i="1" dirty="0"/>
                <a:t>SORU</a:t>
              </a:r>
            </a:p>
          </p:txBody>
        </p:sp>
      </p:grpSp>
      <p:grpSp>
        <p:nvGrpSpPr>
          <p:cNvPr id="11" name="62 Grup"/>
          <p:cNvGrpSpPr/>
          <p:nvPr/>
        </p:nvGrpSpPr>
        <p:grpSpPr>
          <a:xfrm>
            <a:off x="5507930" y="3789041"/>
            <a:ext cx="2474457" cy="648071"/>
            <a:chOff x="251520" y="2420888"/>
            <a:chExt cx="2304256" cy="936104"/>
          </a:xfrm>
          <a:solidFill>
            <a:schemeClr val="tx1">
              <a:lumMod val="65000"/>
            </a:schemeClr>
          </a:solidFill>
        </p:grpSpPr>
        <p:sp>
          <p:nvSpPr>
            <p:cNvPr id="64" name="63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65" name="64 Metin kutusu">
              <a:hlinkClick r:id="rId8"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i="1" dirty="0" smtClean="0"/>
                <a:t>6. </a:t>
              </a:r>
              <a:r>
                <a:rPr lang="tr-TR" sz="1800" b="1" i="1" dirty="0"/>
                <a:t>SORU</a:t>
              </a:r>
            </a:p>
          </p:txBody>
        </p:sp>
      </p:grpSp>
      <p:grpSp>
        <p:nvGrpSpPr>
          <p:cNvPr id="12" name="65 Grup"/>
          <p:cNvGrpSpPr/>
          <p:nvPr/>
        </p:nvGrpSpPr>
        <p:grpSpPr>
          <a:xfrm>
            <a:off x="5508104" y="4581128"/>
            <a:ext cx="2474457" cy="648071"/>
            <a:chOff x="251520" y="2420888"/>
            <a:chExt cx="2304256" cy="936104"/>
          </a:xfrm>
          <a:solidFill>
            <a:schemeClr val="tx1">
              <a:lumMod val="65000"/>
            </a:schemeClr>
          </a:solidFill>
        </p:grpSpPr>
        <p:sp>
          <p:nvSpPr>
            <p:cNvPr id="67" name="66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68" name="67 Metin kutusu">
              <a:hlinkClick r:id="rId9"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i="1" dirty="0" smtClean="0"/>
                <a:t>7. </a:t>
              </a:r>
              <a:r>
                <a:rPr lang="tr-TR" sz="1800" b="1" i="1" dirty="0"/>
                <a:t>SORU</a:t>
              </a:r>
            </a:p>
          </p:txBody>
        </p:sp>
      </p:grpSp>
      <p:grpSp>
        <p:nvGrpSpPr>
          <p:cNvPr id="13" name="68 Grup"/>
          <p:cNvGrpSpPr/>
          <p:nvPr/>
        </p:nvGrpSpPr>
        <p:grpSpPr>
          <a:xfrm>
            <a:off x="5507930" y="5373217"/>
            <a:ext cx="2474457" cy="648071"/>
            <a:chOff x="251520" y="2420888"/>
            <a:chExt cx="2304256" cy="936104"/>
          </a:xfrm>
          <a:solidFill>
            <a:schemeClr val="tx1">
              <a:lumMod val="65000"/>
            </a:schemeClr>
          </a:solidFill>
        </p:grpSpPr>
        <p:sp>
          <p:nvSpPr>
            <p:cNvPr id="70" name="69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71" name="70 Metin kutusu">
              <a:hlinkClick r:id="rId10"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i="1" dirty="0" smtClean="0"/>
                <a:t>8. </a:t>
              </a:r>
              <a:r>
                <a:rPr lang="tr-TR" sz="1800" b="1" i="1" dirty="0"/>
                <a:t>SORU</a:t>
              </a:r>
            </a:p>
          </p:txBody>
        </p:sp>
      </p:grpSp>
      <p:pic>
        <p:nvPicPr>
          <p:cNvPr id="31" name="9 Resim" descr="King.png"/>
          <p:cNvPicPr>
            <a:picLocks noChangeAspect="1"/>
          </p:cNvPicPr>
          <p:nvPr/>
        </p:nvPicPr>
        <p:blipFill>
          <a:blip r:embed="rId11"/>
          <a:stretch>
            <a:fillRect/>
          </a:stretch>
        </p:blipFill>
        <p:spPr bwMode="auto">
          <a:xfrm>
            <a:off x="4002391" y="2876591"/>
            <a:ext cx="1139217" cy="3144697"/>
          </a:xfrm>
          <a:prstGeom prst="rect">
            <a:avLst/>
          </a:prstGeom>
          <a:noFill/>
          <a:ln w="9525">
            <a:noFill/>
            <a:miter lim="800000"/>
            <a:headEnd/>
            <a:tailEnd/>
          </a:ln>
        </p:spPr>
      </p:pic>
      <p:pic>
        <p:nvPicPr>
          <p:cNvPr id="33" name="32 Resim" descr="TSF Eğitim Kuruku Banner.png"/>
          <p:cNvPicPr>
            <a:picLocks noChangeAspect="1"/>
          </p:cNvPicPr>
          <p:nvPr/>
        </p:nvPicPr>
        <p:blipFill>
          <a:blip r:embed="rId12"/>
          <a:stretch>
            <a:fillRect/>
          </a:stretch>
        </p:blipFill>
        <p:spPr>
          <a:xfrm>
            <a:off x="162000" y="138337"/>
            <a:ext cx="8820000" cy="882001"/>
          </a:xfrm>
          <a:prstGeom prst="rect">
            <a:avLst/>
          </a:prstGeom>
        </p:spPr>
      </p:pic>
    </p:spTree>
  </p:cSld>
  <p:clrMapOvr>
    <a:masterClrMapping/>
  </p:clrMapOvr>
  <p:transition advClick="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14" name="9 Grup"/>
          <p:cNvGrpSpPr/>
          <p:nvPr/>
        </p:nvGrpSpPr>
        <p:grpSpPr>
          <a:xfrm>
            <a:off x="5508104" y="3573016"/>
            <a:ext cx="3312368" cy="648072"/>
            <a:chOff x="251520" y="2420888"/>
            <a:chExt cx="2304256" cy="936104"/>
          </a:xfrm>
          <a:solidFill>
            <a:schemeClr val="tx1">
              <a:lumMod val="65000"/>
            </a:schemeClr>
          </a:solidFill>
        </p:grpSpPr>
        <p:sp>
          <p:nvSpPr>
            <p:cNvPr id="18" name="17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9" name="18 Metin kutusu">
              <a:hlinkClick r:id="rId5" action="ppaction://hlinksldjump">
                <a:snd r:embed="rId6" name="applause.wav"/>
              </a:hlinkClick>
            </p:cNvPr>
            <p:cNvSpPr txBox="1"/>
            <p:nvPr/>
          </p:nvSpPr>
          <p:spPr>
            <a:xfrm>
              <a:off x="304273" y="2701720"/>
              <a:ext cx="2110125" cy="622393"/>
            </a:xfrm>
            <a:prstGeom prst="rect">
              <a:avLst/>
            </a:prstGeom>
            <a:grpFill/>
          </p:spPr>
          <p:txBody>
            <a:bodyPr anchor="ctr">
              <a:spAutoFit/>
            </a:bodyPr>
            <a:lstStyle/>
            <a:p>
              <a:pPr>
                <a:defRPr/>
              </a:pPr>
              <a:r>
                <a:rPr lang="tr-TR" sz="2200" i="1" dirty="0"/>
                <a:t>a) </a:t>
              </a:r>
              <a:r>
                <a:rPr lang="tr-TR" sz="2200" i="1" dirty="0" smtClean="0"/>
                <a:t> Fil</a:t>
              </a:r>
              <a:endParaRPr lang="tr-TR" sz="2200" i="1" dirty="0"/>
            </a:p>
          </p:txBody>
        </p:sp>
      </p:grpSp>
      <p:grpSp>
        <p:nvGrpSpPr>
          <p:cNvPr id="20" name="15 Grup"/>
          <p:cNvGrpSpPr/>
          <p:nvPr/>
        </p:nvGrpSpPr>
        <p:grpSpPr>
          <a:xfrm>
            <a:off x="5508104" y="4437112"/>
            <a:ext cx="3312368" cy="648072"/>
            <a:chOff x="251520" y="2420888"/>
            <a:chExt cx="2304256" cy="936104"/>
          </a:xfrm>
          <a:solidFill>
            <a:schemeClr val="tx1">
              <a:lumMod val="65000"/>
            </a:schemeClr>
          </a:solidFill>
        </p:grpSpPr>
        <p:sp>
          <p:nvSpPr>
            <p:cNvPr id="21" name="2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2" name="21 Metin kutusu">
              <a:hlinkClick r:id="rId7" action="ppaction://hlinksldjump"/>
            </p:cNvPr>
            <p:cNvSpPr txBox="1"/>
            <p:nvPr/>
          </p:nvSpPr>
          <p:spPr>
            <a:xfrm>
              <a:off x="304273" y="2701718"/>
              <a:ext cx="2110125" cy="622392"/>
            </a:xfrm>
            <a:prstGeom prst="rect">
              <a:avLst/>
            </a:prstGeom>
            <a:grpFill/>
          </p:spPr>
          <p:txBody>
            <a:bodyPr anchor="ctr">
              <a:spAutoFit/>
            </a:bodyPr>
            <a:lstStyle/>
            <a:p>
              <a:pPr>
                <a:defRPr/>
              </a:pPr>
              <a:r>
                <a:rPr lang="tr-TR" sz="2200" i="1" dirty="0"/>
                <a:t>b) </a:t>
              </a:r>
              <a:r>
                <a:rPr lang="tr-TR" sz="2200" i="1" dirty="0" smtClean="0"/>
                <a:t> At</a:t>
              </a:r>
              <a:endParaRPr lang="tr-TR" sz="2200" i="1" dirty="0"/>
            </a:p>
          </p:txBody>
        </p:sp>
      </p:grpSp>
      <p:grpSp>
        <p:nvGrpSpPr>
          <p:cNvPr id="27" name="18 Grup"/>
          <p:cNvGrpSpPr/>
          <p:nvPr/>
        </p:nvGrpSpPr>
        <p:grpSpPr>
          <a:xfrm>
            <a:off x="5508104" y="5301208"/>
            <a:ext cx="3312368" cy="648072"/>
            <a:chOff x="251520" y="2420888"/>
            <a:chExt cx="2304256" cy="936104"/>
          </a:xfrm>
          <a:solidFill>
            <a:schemeClr val="tx1">
              <a:lumMod val="65000"/>
            </a:schemeClr>
          </a:solidFill>
        </p:grpSpPr>
        <p:sp>
          <p:nvSpPr>
            <p:cNvPr id="28" name="27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9" name="28 Metin kutusu">
              <a:hlinkClick r:id="rId7" action="ppaction://hlinksldjump"/>
            </p:cNvPr>
            <p:cNvSpPr txBox="1"/>
            <p:nvPr/>
          </p:nvSpPr>
          <p:spPr>
            <a:xfrm>
              <a:off x="304273" y="2701718"/>
              <a:ext cx="2110125" cy="622392"/>
            </a:xfrm>
            <a:prstGeom prst="rect">
              <a:avLst/>
            </a:prstGeom>
            <a:grpFill/>
          </p:spPr>
          <p:txBody>
            <a:bodyPr anchor="ctr">
              <a:spAutoFit/>
            </a:bodyPr>
            <a:lstStyle/>
            <a:p>
              <a:pPr>
                <a:defRPr/>
              </a:pPr>
              <a:r>
                <a:rPr lang="tr-TR" sz="2200" i="1" dirty="0" smtClean="0"/>
                <a:t>c)  Kale</a:t>
              </a:r>
              <a:endParaRPr lang="tr-TR" sz="2200" i="1" dirty="0"/>
            </a:p>
          </p:txBody>
        </p:sp>
      </p:grpSp>
      <p:grpSp>
        <p:nvGrpSpPr>
          <p:cNvPr id="33" name="30 Grup"/>
          <p:cNvGrpSpPr>
            <a:grpSpLocks/>
          </p:cNvGrpSpPr>
          <p:nvPr/>
        </p:nvGrpSpPr>
        <p:grpSpPr bwMode="auto">
          <a:xfrm>
            <a:off x="5436096" y="1556792"/>
            <a:ext cx="3503117" cy="1584647"/>
            <a:chOff x="5580112" y="1484784"/>
            <a:chExt cx="3359762" cy="1512168"/>
          </a:xfrm>
        </p:grpSpPr>
        <p:sp>
          <p:nvSpPr>
            <p:cNvPr id="34" name="3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35" name="34 Metin kutusu"/>
            <p:cNvSpPr txBox="1"/>
            <p:nvPr/>
          </p:nvSpPr>
          <p:spPr>
            <a:xfrm>
              <a:off x="5649173" y="1883771"/>
              <a:ext cx="2831511" cy="1057318"/>
            </a:xfrm>
            <a:prstGeom prst="rect">
              <a:avLst/>
            </a:prstGeom>
            <a:solidFill>
              <a:schemeClr val="tx1">
                <a:lumMod val="65000"/>
              </a:schemeClr>
            </a:solidFill>
          </p:spPr>
          <p:txBody>
            <a:bodyPr wrap="square" anchor="ctr">
              <a:spAutoFit/>
            </a:bodyPr>
            <a:lstStyle/>
            <a:p>
              <a:pPr algn="ctr">
                <a:defRPr/>
              </a:pPr>
              <a:r>
                <a:rPr lang="tr-TR" sz="2200" i="1" dirty="0" smtClean="0"/>
                <a:t>Hamle beyazda.</a:t>
              </a:r>
            </a:p>
            <a:p>
              <a:pPr algn="ctr">
                <a:defRPr/>
              </a:pPr>
              <a:r>
                <a:rPr lang="tr-TR" sz="2200" i="1" dirty="0" smtClean="0"/>
                <a:t>Hangi taş ile güvenli kareden şah çekeriz?</a:t>
              </a:r>
              <a:endParaRPr lang="tr-TR" sz="2200" i="1" dirty="0"/>
            </a:p>
          </p:txBody>
        </p:sp>
        <p:sp>
          <p:nvSpPr>
            <p:cNvPr id="36" name="35 Metin kutusu"/>
            <p:cNvSpPr txBox="1"/>
            <p:nvPr/>
          </p:nvSpPr>
          <p:spPr>
            <a:xfrm>
              <a:off x="6444208" y="1484784"/>
              <a:ext cx="1368152" cy="411179"/>
            </a:xfrm>
            <a:prstGeom prst="rect">
              <a:avLst/>
            </a:prstGeom>
            <a:noFill/>
            <a:scene3d>
              <a:camera prst="orthographicFront">
                <a:rot lat="3000000" lon="0" rev="0"/>
              </a:camera>
              <a:lightRig rig="threePt" dir="t"/>
            </a:scene3d>
          </p:spPr>
          <p:txBody>
            <a:bodyPr>
              <a:spAutoFit/>
            </a:bodyPr>
            <a:lstStyle/>
            <a:p>
              <a:pPr algn="ctr">
                <a:defRPr/>
              </a:pPr>
              <a:r>
                <a:rPr lang="tr-TR" sz="2200" i="1" dirty="0" smtClean="0"/>
                <a:t>1 </a:t>
              </a:r>
              <a:r>
                <a:rPr lang="tr-TR" sz="2200" i="1" dirty="0"/>
                <a:t>SORU</a:t>
              </a:r>
            </a:p>
          </p:txBody>
        </p:sp>
      </p:gr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2" name="35 Grup"/>
          <p:cNvGrpSpPr/>
          <p:nvPr/>
        </p:nvGrpSpPr>
        <p:grpSpPr>
          <a:xfrm>
            <a:off x="5652120" y="1772816"/>
            <a:ext cx="3168352" cy="3744416"/>
            <a:chOff x="5652120" y="1484784"/>
            <a:chExt cx="3168352" cy="3744416"/>
          </a:xfrm>
        </p:grpSpPr>
        <p:pic>
          <p:nvPicPr>
            <p:cNvPr id="20" name="7 Resim" descr="Sad-face.png"/>
            <p:cNvPicPr>
              <a:picLocks noChangeAspect="1"/>
            </p:cNvPicPr>
            <p:nvPr/>
          </p:nvPicPr>
          <p:blipFill>
            <a:blip r:embed="rId5"/>
            <a:srcRect/>
            <a:stretch>
              <a:fillRect/>
            </a:stretch>
          </p:blipFill>
          <p:spPr bwMode="auto">
            <a:xfrm>
              <a:off x="5652120" y="1988840"/>
              <a:ext cx="3168352" cy="3240360"/>
            </a:xfrm>
            <a:prstGeom prst="rect">
              <a:avLst/>
            </a:prstGeom>
            <a:noFill/>
            <a:ln w="9525">
              <a:noFill/>
              <a:miter lim="800000"/>
              <a:headEnd/>
              <a:tailEnd/>
            </a:ln>
          </p:spPr>
        </p:pic>
        <p:sp>
          <p:nvSpPr>
            <p:cNvPr id="35" name="34 Metin kutusu">
              <a:hlinkClick r:id="" action="ppaction://noaction"/>
            </p:cNvPr>
            <p:cNvSpPr txBox="1"/>
            <p:nvPr/>
          </p:nvSpPr>
          <p:spPr bwMode="auto">
            <a:xfrm>
              <a:off x="5652120" y="1484784"/>
              <a:ext cx="3045898" cy="430887"/>
            </a:xfrm>
            <a:prstGeom prst="rect">
              <a:avLst/>
            </a:prstGeom>
            <a:noFill/>
          </p:spPr>
          <p:txBody>
            <a:bodyPr wrap="none">
              <a:spAutoFit/>
            </a:bodyPr>
            <a:lstStyle/>
            <a:p>
              <a:pPr algn="ctr">
                <a:defRPr/>
              </a:pPr>
              <a:r>
                <a:rPr lang="tr-TR" sz="2200" b="1" i="1" u="sng" dirty="0" smtClean="0">
                  <a:solidFill>
                    <a:srgbClr val="FFC000"/>
                  </a:solidFill>
                </a:rPr>
                <a:t>1. SORUNUN CEVABI</a:t>
              </a:r>
              <a:endParaRPr lang="tr-TR" sz="2200" b="1" i="1" u="sng" dirty="0">
                <a:solidFill>
                  <a:srgbClr val="FFC000"/>
                </a:solidFill>
              </a:endParaRPr>
            </a:p>
          </p:txBody>
        </p:sp>
      </p:grpSp>
      <p:grpSp>
        <p:nvGrpSpPr>
          <p:cNvPr id="3" name="10 Grup"/>
          <p:cNvGrpSpPr/>
          <p:nvPr/>
        </p:nvGrpSpPr>
        <p:grpSpPr>
          <a:xfrm>
            <a:off x="8457491" y="5960313"/>
            <a:ext cx="579005" cy="781055"/>
            <a:chOff x="8457491" y="5960313"/>
            <a:chExt cx="579005" cy="781055"/>
          </a:xfrm>
        </p:grpSpPr>
        <p:sp>
          <p:nvSpPr>
            <p:cNvPr id="13" name="12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4" name="13 Grup"/>
          <p:cNvGrpSpPr/>
          <p:nvPr/>
        </p:nvGrpSpPr>
        <p:grpSpPr>
          <a:xfrm>
            <a:off x="7737411" y="5960313"/>
            <a:ext cx="561372" cy="781055"/>
            <a:chOff x="7737411" y="5960313"/>
            <a:chExt cx="561372" cy="781055"/>
          </a:xfrm>
        </p:grpSpPr>
        <p:sp>
          <p:nvSpPr>
            <p:cNvPr id="16" name="15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8" name="17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2" name="9 Grup"/>
          <p:cNvGrpSpPr/>
          <p:nvPr/>
        </p:nvGrpSpPr>
        <p:grpSpPr>
          <a:xfrm>
            <a:off x="5508104" y="3573016"/>
            <a:ext cx="3312368" cy="648072"/>
            <a:chOff x="251520" y="2420888"/>
            <a:chExt cx="2304256" cy="936104"/>
          </a:xfrm>
          <a:solidFill>
            <a:schemeClr val="tx1">
              <a:lumMod val="65000"/>
            </a:schemeClr>
          </a:solidFill>
        </p:grpSpPr>
        <p:sp>
          <p:nvSpPr>
            <p:cNvPr id="18" name="17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9" name="18 Metin kutusu">
              <a:hlinkClick r:id="rId5" action="ppaction://hlinksldjump"/>
            </p:cNvPr>
            <p:cNvSpPr txBox="1"/>
            <p:nvPr/>
          </p:nvSpPr>
          <p:spPr>
            <a:xfrm>
              <a:off x="304273" y="2701720"/>
              <a:ext cx="2110125" cy="622393"/>
            </a:xfrm>
            <a:prstGeom prst="rect">
              <a:avLst/>
            </a:prstGeom>
            <a:grpFill/>
          </p:spPr>
          <p:txBody>
            <a:bodyPr anchor="ctr">
              <a:spAutoFit/>
            </a:bodyPr>
            <a:lstStyle/>
            <a:p>
              <a:pPr>
                <a:defRPr/>
              </a:pPr>
              <a:r>
                <a:rPr lang="tr-TR" sz="2200" i="1" dirty="0"/>
                <a:t>a) </a:t>
              </a:r>
              <a:r>
                <a:rPr lang="tr-TR" sz="2200" i="1" dirty="0" smtClean="0"/>
                <a:t>At</a:t>
              </a:r>
              <a:endParaRPr lang="tr-TR" sz="2200" i="1" dirty="0"/>
            </a:p>
          </p:txBody>
        </p:sp>
      </p:grpSp>
      <p:grpSp>
        <p:nvGrpSpPr>
          <p:cNvPr id="3" name="15 Grup"/>
          <p:cNvGrpSpPr/>
          <p:nvPr/>
        </p:nvGrpSpPr>
        <p:grpSpPr>
          <a:xfrm>
            <a:off x="5508104" y="4437112"/>
            <a:ext cx="3312368" cy="648072"/>
            <a:chOff x="251520" y="2420888"/>
            <a:chExt cx="2304256" cy="936104"/>
          </a:xfrm>
          <a:solidFill>
            <a:schemeClr val="tx1">
              <a:lumMod val="65000"/>
            </a:schemeClr>
          </a:solidFill>
        </p:grpSpPr>
        <p:sp>
          <p:nvSpPr>
            <p:cNvPr id="21" name="2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2" name="21 Metin kutusu">
              <a:hlinkClick r:id="rId5" action="ppaction://hlinksldjump"/>
            </p:cNvPr>
            <p:cNvSpPr txBox="1"/>
            <p:nvPr/>
          </p:nvSpPr>
          <p:spPr>
            <a:xfrm>
              <a:off x="304273" y="2701718"/>
              <a:ext cx="2110125" cy="622392"/>
            </a:xfrm>
            <a:prstGeom prst="rect">
              <a:avLst/>
            </a:prstGeom>
            <a:grpFill/>
          </p:spPr>
          <p:txBody>
            <a:bodyPr anchor="ctr">
              <a:spAutoFit/>
            </a:bodyPr>
            <a:lstStyle/>
            <a:p>
              <a:pPr>
                <a:defRPr/>
              </a:pPr>
              <a:r>
                <a:rPr lang="tr-TR" sz="2200" i="1" dirty="0"/>
                <a:t>b</a:t>
              </a:r>
              <a:r>
                <a:rPr lang="tr-TR" sz="2200" i="1" dirty="0" smtClean="0"/>
                <a:t>) Fil</a:t>
              </a:r>
              <a:endParaRPr lang="tr-TR" sz="2200" i="1" dirty="0"/>
            </a:p>
          </p:txBody>
        </p:sp>
      </p:grpSp>
      <p:grpSp>
        <p:nvGrpSpPr>
          <p:cNvPr id="4" name="30 Grup"/>
          <p:cNvGrpSpPr>
            <a:grpSpLocks/>
          </p:cNvGrpSpPr>
          <p:nvPr/>
        </p:nvGrpSpPr>
        <p:grpSpPr bwMode="auto">
          <a:xfrm>
            <a:off x="5436096" y="1556792"/>
            <a:ext cx="3503117" cy="1584647"/>
            <a:chOff x="5580112" y="1484784"/>
            <a:chExt cx="3359762" cy="1512168"/>
          </a:xfrm>
        </p:grpSpPr>
        <p:sp>
          <p:nvSpPr>
            <p:cNvPr id="24" name="2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5" name="24 Metin kutusu"/>
            <p:cNvSpPr txBox="1"/>
            <p:nvPr/>
          </p:nvSpPr>
          <p:spPr>
            <a:xfrm>
              <a:off x="5649173" y="1883771"/>
              <a:ext cx="2831511" cy="1057318"/>
            </a:xfrm>
            <a:prstGeom prst="rect">
              <a:avLst/>
            </a:prstGeom>
            <a:solidFill>
              <a:schemeClr val="tx1">
                <a:lumMod val="65000"/>
              </a:schemeClr>
            </a:solidFill>
          </p:spPr>
          <p:txBody>
            <a:bodyPr wrap="square" anchor="ctr">
              <a:spAutoFit/>
            </a:bodyPr>
            <a:lstStyle/>
            <a:p>
              <a:pPr algn="ctr">
                <a:defRPr/>
              </a:pPr>
              <a:r>
                <a:rPr lang="tr-TR" sz="2200" i="1" dirty="0" smtClean="0"/>
                <a:t>Hamle beyazda.</a:t>
              </a:r>
            </a:p>
            <a:p>
              <a:pPr algn="ctr">
                <a:defRPr/>
              </a:pPr>
              <a:r>
                <a:rPr lang="tr-TR" sz="2200" i="1" dirty="0" smtClean="0"/>
                <a:t>Hangi taş ile güvenli kareden şah çekeriz?</a:t>
              </a:r>
              <a:endParaRPr lang="tr-TR" sz="2200" i="1" dirty="0"/>
            </a:p>
          </p:txBody>
        </p:sp>
        <p:sp>
          <p:nvSpPr>
            <p:cNvPr id="26" name="25 Metin kutusu"/>
            <p:cNvSpPr txBox="1"/>
            <p:nvPr/>
          </p:nvSpPr>
          <p:spPr>
            <a:xfrm>
              <a:off x="6444208" y="1484784"/>
              <a:ext cx="1368152" cy="411179"/>
            </a:xfrm>
            <a:prstGeom prst="rect">
              <a:avLst/>
            </a:prstGeom>
            <a:noFill/>
            <a:scene3d>
              <a:camera prst="orthographicFront">
                <a:rot lat="3000000" lon="0" rev="0"/>
              </a:camera>
              <a:lightRig rig="threePt" dir="t"/>
            </a:scene3d>
          </p:spPr>
          <p:txBody>
            <a:bodyPr>
              <a:spAutoFit/>
            </a:bodyPr>
            <a:lstStyle/>
            <a:p>
              <a:pPr algn="ctr">
                <a:defRPr/>
              </a:pPr>
              <a:r>
                <a:rPr lang="tr-TR" sz="2200" i="1" dirty="0" smtClean="0"/>
                <a:t>2. </a:t>
              </a:r>
              <a:r>
                <a:rPr lang="tr-TR" sz="2200" i="1" dirty="0"/>
                <a:t>SORU</a:t>
              </a:r>
            </a:p>
          </p:txBody>
        </p:sp>
      </p:grpSp>
      <p:grpSp>
        <p:nvGrpSpPr>
          <p:cNvPr id="5" name="18 Grup"/>
          <p:cNvGrpSpPr/>
          <p:nvPr/>
        </p:nvGrpSpPr>
        <p:grpSpPr>
          <a:xfrm>
            <a:off x="5508104" y="5301208"/>
            <a:ext cx="3312368" cy="648072"/>
            <a:chOff x="251520" y="2420888"/>
            <a:chExt cx="2304256" cy="936104"/>
          </a:xfrm>
          <a:solidFill>
            <a:schemeClr val="tx1">
              <a:lumMod val="65000"/>
            </a:schemeClr>
          </a:solidFill>
        </p:grpSpPr>
        <p:sp>
          <p:nvSpPr>
            <p:cNvPr id="28" name="27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9" name="28 Metin kutusu">
              <a:hlinkClick r:id="rId6" action="ppaction://hlinksldjump">
                <a:snd r:embed="rId7" name="applause.wav"/>
              </a:hlinkClick>
            </p:cNvPr>
            <p:cNvSpPr txBox="1"/>
            <p:nvPr/>
          </p:nvSpPr>
          <p:spPr>
            <a:xfrm>
              <a:off x="304273" y="2701718"/>
              <a:ext cx="2110125" cy="622392"/>
            </a:xfrm>
            <a:prstGeom prst="rect">
              <a:avLst/>
            </a:prstGeom>
            <a:grpFill/>
          </p:spPr>
          <p:txBody>
            <a:bodyPr anchor="ctr">
              <a:spAutoFit/>
            </a:bodyPr>
            <a:lstStyle/>
            <a:p>
              <a:pPr>
                <a:defRPr/>
              </a:pPr>
              <a:r>
                <a:rPr lang="tr-TR" sz="2200" i="1" dirty="0" smtClean="0"/>
                <a:t>c) Kale</a:t>
              </a:r>
              <a:endParaRPr lang="tr-TR" sz="2200" i="1" dirty="0"/>
            </a:p>
          </p:txBody>
        </p:sp>
      </p:gr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2" name="35 Grup"/>
          <p:cNvGrpSpPr/>
          <p:nvPr/>
        </p:nvGrpSpPr>
        <p:grpSpPr>
          <a:xfrm>
            <a:off x="5652120" y="1772816"/>
            <a:ext cx="3168352" cy="3744416"/>
            <a:chOff x="5652120" y="1484784"/>
            <a:chExt cx="3168352" cy="3744416"/>
          </a:xfrm>
        </p:grpSpPr>
        <p:pic>
          <p:nvPicPr>
            <p:cNvPr id="20" name="7 Resim" descr="Sad-face.png"/>
            <p:cNvPicPr>
              <a:picLocks noChangeAspect="1"/>
            </p:cNvPicPr>
            <p:nvPr/>
          </p:nvPicPr>
          <p:blipFill>
            <a:blip r:embed="rId5"/>
            <a:srcRect/>
            <a:stretch>
              <a:fillRect/>
            </a:stretch>
          </p:blipFill>
          <p:spPr bwMode="auto">
            <a:xfrm>
              <a:off x="5652120" y="1988840"/>
              <a:ext cx="3168352" cy="3240360"/>
            </a:xfrm>
            <a:prstGeom prst="rect">
              <a:avLst/>
            </a:prstGeom>
            <a:noFill/>
            <a:ln w="9525">
              <a:noFill/>
              <a:miter lim="800000"/>
              <a:headEnd/>
              <a:tailEnd/>
            </a:ln>
          </p:spPr>
        </p:pic>
        <p:sp>
          <p:nvSpPr>
            <p:cNvPr id="35" name="34 Metin kutusu">
              <a:hlinkClick r:id="" action="ppaction://noaction"/>
            </p:cNvPr>
            <p:cNvSpPr txBox="1"/>
            <p:nvPr/>
          </p:nvSpPr>
          <p:spPr bwMode="auto">
            <a:xfrm>
              <a:off x="5652120" y="1484784"/>
              <a:ext cx="3045898" cy="430887"/>
            </a:xfrm>
            <a:prstGeom prst="rect">
              <a:avLst/>
            </a:prstGeom>
            <a:noFill/>
          </p:spPr>
          <p:txBody>
            <a:bodyPr wrap="none">
              <a:spAutoFit/>
            </a:bodyPr>
            <a:lstStyle/>
            <a:p>
              <a:pPr algn="ctr">
                <a:defRPr/>
              </a:pPr>
              <a:r>
                <a:rPr lang="tr-TR" sz="2200" b="1" i="1" u="sng" dirty="0" smtClean="0">
                  <a:solidFill>
                    <a:srgbClr val="FFC000"/>
                  </a:solidFill>
                </a:rPr>
                <a:t>2. SORUNUN CEVABI</a:t>
              </a:r>
              <a:endParaRPr lang="tr-TR" sz="2200" b="1" i="1" u="sng" dirty="0">
                <a:solidFill>
                  <a:srgbClr val="FFC000"/>
                </a:solidFill>
              </a:endParaRPr>
            </a:p>
          </p:txBody>
        </p:sp>
      </p:grpSp>
      <p:sp>
        <p:nvSpPr>
          <p:cNvPr id="13" name="12 Dikdörtgen"/>
          <p:cNvSpPr/>
          <p:nvPr/>
        </p:nvSpPr>
        <p:spPr>
          <a:xfrm>
            <a:off x="539552" y="4581128"/>
            <a:ext cx="2880320" cy="792088"/>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defRPr/>
            </a:pPr>
            <a:r>
              <a:rPr lang="tr-TR" sz="2000" i="1" dirty="0" smtClean="0">
                <a:solidFill>
                  <a:schemeClr val="bg1"/>
                </a:solidFill>
                <a:latin typeface="Arial" pitchFamily="34" charset="0"/>
                <a:cs typeface="Arial" pitchFamily="34" charset="0"/>
              </a:rPr>
              <a:t>Taş alarak ta şah çekebiliriz.</a:t>
            </a:r>
          </a:p>
        </p:txBody>
      </p:sp>
      <p:grpSp>
        <p:nvGrpSpPr>
          <p:cNvPr id="3" name="10 Grup"/>
          <p:cNvGrpSpPr/>
          <p:nvPr/>
        </p:nvGrpSpPr>
        <p:grpSpPr>
          <a:xfrm>
            <a:off x="8457491" y="5960313"/>
            <a:ext cx="579005" cy="781055"/>
            <a:chOff x="8457491" y="5960313"/>
            <a:chExt cx="579005" cy="781055"/>
          </a:xfrm>
        </p:grpSpPr>
        <p:sp>
          <p:nvSpPr>
            <p:cNvPr id="15" name="14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4" name="13 Grup"/>
          <p:cNvGrpSpPr/>
          <p:nvPr/>
        </p:nvGrpSpPr>
        <p:grpSpPr>
          <a:xfrm>
            <a:off x="7737411" y="5960313"/>
            <a:ext cx="561372" cy="781055"/>
            <a:chOff x="7737411" y="5960313"/>
            <a:chExt cx="561372" cy="781055"/>
          </a:xfrm>
        </p:grpSpPr>
        <p:sp>
          <p:nvSpPr>
            <p:cNvPr id="19" name="18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1" name="20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4" name="30 Grup"/>
          <p:cNvGrpSpPr>
            <a:grpSpLocks/>
          </p:cNvGrpSpPr>
          <p:nvPr/>
        </p:nvGrpSpPr>
        <p:grpSpPr bwMode="auto">
          <a:xfrm>
            <a:off x="5436096" y="1556792"/>
            <a:ext cx="3503117" cy="1584647"/>
            <a:chOff x="5580112" y="1484784"/>
            <a:chExt cx="3359762" cy="1512168"/>
          </a:xfrm>
        </p:grpSpPr>
        <p:sp>
          <p:nvSpPr>
            <p:cNvPr id="24" name="2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5" name="24 Metin kutusu"/>
            <p:cNvSpPr txBox="1"/>
            <p:nvPr/>
          </p:nvSpPr>
          <p:spPr>
            <a:xfrm>
              <a:off x="5649173" y="1883771"/>
              <a:ext cx="2831511" cy="1057318"/>
            </a:xfrm>
            <a:prstGeom prst="rect">
              <a:avLst/>
            </a:prstGeom>
            <a:solidFill>
              <a:schemeClr val="tx1">
                <a:lumMod val="65000"/>
              </a:schemeClr>
            </a:solidFill>
          </p:spPr>
          <p:txBody>
            <a:bodyPr wrap="square" anchor="ctr">
              <a:spAutoFit/>
            </a:bodyPr>
            <a:lstStyle/>
            <a:p>
              <a:pPr algn="ctr">
                <a:defRPr/>
              </a:pPr>
              <a:r>
                <a:rPr lang="tr-TR" sz="2200" i="1" dirty="0" smtClean="0"/>
                <a:t>Hamle siyahta.</a:t>
              </a:r>
            </a:p>
            <a:p>
              <a:pPr algn="ctr">
                <a:defRPr/>
              </a:pPr>
              <a:r>
                <a:rPr lang="tr-TR" sz="2200" i="1" dirty="0" smtClean="0"/>
                <a:t>Hangi taş ile güvenli kareden şah çekeriz?</a:t>
              </a:r>
              <a:endParaRPr lang="tr-TR" sz="2200" i="1" dirty="0"/>
            </a:p>
          </p:txBody>
        </p:sp>
        <p:sp>
          <p:nvSpPr>
            <p:cNvPr id="26" name="25 Metin kutusu"/>
            <p:cNvSpPr txBox="1"/>
            <p:nvPr/>
          </p:nvSpPr>
          <p:spPr>
            <a:xfrm>
              <a:off x="6444208" y="1484784"/>
              <a:ext cx="1368152" cy="411179"/>
            </a:xfrm>
            <a:prstGeom prst="rect">
              <a:avLst/>
            </a:prstGeom>
            <a:noFill/>
            <a:scene3d>
              <a:camera prst="orthographicFront">
                <a:rot lat="3000000" lon="0" rev="0"/>
              </a:camera>
              <a:lightRig rig="threePt" dir="t"/>
            </a:scene3d>
          </p:spPr>
          <p:txBody>
            <a:bodyPr>
              <a:spAutoFit/>
            </a:bodyPr>
            <a:lstStyle/>
            <a:p>
              <a:pPr algn="ctr">
                <a:defRPr/>
              </a:pPr>
              <a:r>
                <a:rPr lang="tr-TR" sz="2200" i="1" dirty="0" smtClean="0"/>
                <a:t>3. </a:t>
              </a:r>
              <a:r>
                <a:rPr lang="tr-TR" sz="2200" i="1" dirty="0"/>
                <a:t>SORU</a:t>
              </a:r>
            </a:p>
          </p:txBody>
        </p:sp>
      </p:grpSp>
      <p:grpSp>
        <p:nvGrpSpPr>
          <p:cNvPr id="16" name="9 Grup"/>
          <p:cNvGrpSpPr/>
          <p:nvPr/>
        </p:nvGrpSpPr>
        <p:grpSpPr>
          <a:xfrm>
            <a:off x="5508104" y="3573016"/>
            <a:ext cx="3312368" cy="648072"/>
            <a:chOff x="251520" y="2420888"/>
            <a:chExt cx="2304256" cy="936104"/>
          </a:xfrm>
          <a:solidFill>
            <a:schemeClr val="tx1">
              <a:lumMod val="65000"/>
            </a:schemeClr>
          </a:solidFill>
        </p:grpSpPr>
        <p:sp>
          <p:nvSpPr>
            <p:cNvPr id="20" name="19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3" name="22 Metin kutusu">
              <a:hlinkClick r:id="rId5" action="ppaction://hlinksldjump"/>
            </p:cNvPr>
            <p:cNvSpPr txBox="1"/>
            <p:nvPr/>
          </p:nvSpPr>
          <p:spPr>
            <a:xfrm>
              <a:off x="304273" y="2701720"/>
              <a:ext cx="2110125" cy="622393"/>
            </a:xfrm>
            <a:prstGeom prst="rect">
              <a:avLst/>
            </a:prstGeom>
            <a:grpFill/>
          </p:spPr>
          <p:txBody>
            <a:bodyPr anchor="ctr">
              <a:spAutoFit/>
            </a:bodyPr>
            <a:lstStyle/>
            <a:p>
              <a:pPr>
                <a:defRPr/>
              </a:pPr>
              <a:r>
                <a:rPr lang="tr-TR" sz="2200" i="1" dirty="0"/>
                <a:t>a) </a:t>
              </a:r>
              <a:r>
                <a:rPr lang="tr-TR" sz="2200" i="1" dirty="0" smtClean="0"/>
                <a:t>At</a:t>
              </a:r>
              <a:endParaRPr lang="tr-TR" sz="2200" i="1" dirty="0"/>
            </a:p>
          </p:txBody>
        </p:sp>
      </p:grpSp>
      <p:grpSp>
        <p:nvGrpSpPr>
          <p:cNvPr id="27" name="15 Grup"/>
          <p:cNvGrpSpPr/>
          <p:nvPr/>
        </p:nvGrpSpPr>
        <p:grpSpPr>
          <a:xfrm>
            <a:off x="5508104" y="4437112"/>
            <a:ext cx="3312368" cy="648072"/>
            <a:chOff x="251520" y="2420888"/>
            <a:chExt cx="2304256" cy="936104"/>
          </a:xfrm>
          <a:solidFill>
            <a:schemeClr val="tx1">
              <a:lumMod val="65000"/>
            </a:schemeClr>
          </a:solidFill>
        </p:grpSpPr>
        <p:sp>
          <p:nvSpPr>
            <p:cNvPr id="28" name="27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9" name="28 Metin kutusu">
              <a:hlinkClick r:id="rId6" action="ppaction://hlinksldjump">
                <a:snd r:embed="rId7" name="applause.wav"/>
              </a:hlinkClick>
            </p:cNvPr>
            <p:cNvSpPr txBox="1"/>
            <p:nvPr/>
          </p:nvSpPr>
          <p:spPr>
            <a:xfrm>
              <a:off x="304273" y="2701718"/>
              <a:ext cx="2110125" cy="622392"/>
            </a:xfrm>
            <a:prstGeom prst="rect">
              <a:avLst/>
            </a:prstGeom>
            <a:grpFill/>
          </p:spPr>
          <p:txBody>
            <a:bodyPr anchor="ctr">
              <a:spAutoFit/>
            </a:bodyPr>
            <a:lstStyle/>
            <a:p>
              <a:pPr>
                <a:defRPr/>
              </a:pPr>
              <a:r>
                <a:rPr lang="tr-TR" sz="2200" i="1" dirty="0"/>
                <a:t>b</a:t>
              </a:r>
              <a:r>
                <a:rPr lang="tr-TR" sz="2200" i="1" dirty="0" smtClean="0"/>
                <a:t>) Vezir</a:t>
              </a:r>
              <a:endParaRPr lang="tr-TR" sz="2200" i="1" dirty="0"/>
            </a:p>
          </p:txBody>
        </p:sp>
      </p:grpSp>
      <p:grpSp>
        <p:nvGrpSpPr>
          <p:cNvPr id="30" name="18 Grup"/>
          <p:cNvGrpSpPr/>
          <p:nvPr/>
        </p:nvGrpSpPr>
        <p:grpSpPr>
          <a:xfrm>
            <a:off x="5508104" y="5301208"/>
            <a:ext cx="3312368" cy="648072"/>
            <a:chOff x="251520" y="2420888"/>
            <a:chExt cx="2304256" cy="936104"/>
          </a:xfrm>
          <a:solidFill>
            <a:schemeClr val="tx1">
              <a:lumMod val="65000"/>
            </a:schemeClr>
          </a:solidFill>
        </p:grpSpPr>
        <p:sp>
          <p:nvSpPr>
            <p:cNvPr id="31" name="3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32" name="31 Metin kutusu">
              <a:hlinkClick r:id="rId5" action="ppaction://hlinksldjump"/>
            </p:cNvPr>
            <p:cNvSpPr txBox="1"/>
            <p:nvPr/>
          </p:nvSpPr>
          <p:spPr>
            <a:xfrm>
              <a:off x="304273" y="2701718"/>
              <a:ext cx="2110125" cy="622392"/>
            </a:xfrm>
            <a:prstGeom prst="rect">
              <a:avLst/>
            </a:prstGeom>
            <a:grpFill/>
          </p:spPr>
          <p:txBody>
            <a:bodyPr anchor="ctr">
              <a:spAutoFit/>
            </a:bodyPr>
            <a:lstStyle/>
            <a:p>
              <a:pPr>
                <a:defRPr/>
              </a:pPr>
              <a:r>
                <a:rPr lang="tr-TR" sz="2200" i="1" dirty="0" smtClean="0"/>
                <a:t>c) Kale</a:t>
              </a:r>
              <a:endParaRPr lang="tr-TR" sz="2200" i="1" dirty="0"/>
            </a:p>
          </p:txBody>
        </p:sp>
      </p:gr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2" name="35 Grup"/>
          <p:cNvGrpSpPr/>
          <p:nvPr/>
        </p:nvGrpSpPr>
        <p:grpSpPr>
          <a:xfrm>
            <a:off x="5724128" y="1772816"/>
            <a:ext cx="3168352" cy="3744416"/>
            <a:chOff x="5652120" y="1484784"/>
            <a:chExt cx="3168352" cy="3744416"/>
          </a:xfrm>
        </p:grpSpPr>
        <p:pic>
          <p:nvPicPr>
            <p:cNvPr id="20" name="7 Resim" descr="Sad-face.png"/>
            <p:cNvPicPr>
              <a:picLocks noChangeAspect="1"/>
            </p:cNvPicPr>
            <p:nvPr/>
          </p:nvPicPr>
          <p:blipFill>
            <a:blip r:embed="rId5"/>
            <a:srcRect/>
            <a:stretch>
              <a:fillRect/>
            </a:stretch>
          </p:blipFill>
          <p:spPr bwMode="auto">
            <a:xfrm>
              <a:off x="5652120" y="1988840"/>
              <a:ext cx="3168352" cy="3240360"/>
            </a:xfrm>
            <a:prstGeom prst="rect">
              <a:avLst/>
            </a:prstGeom>
            <a:noFill/>
            <a:ln w="9525">
              <a:noFill/>
              <a:miter lim="800000"/>
              <a:headEnd/>
              <a:tailEnd/>
            </a:ln>
          </p:spPr>
        </p:pic>
        <p:sp>
          <p:nvSpPr>
            <p:cNvPr id="35" name="34 Metin kutusu">
              <a:hlinkClick r:id="" action="ppaction://noaction"/>
            </p:cNvPr>
            <p:cNvSpPr txBox="1"/>
            <p:nvPr/>
          </p:nvSpPr>
          <p:spPr bwMode="auto">
            <a:xfrm>
              <a:off x="5652120" y="1484784"/>
              <a:ext cx="3045898" cy="430887"/>
            </a:xfrm>
            <a:prstGeom prst="rect">
              <a:avLst/>
            </a:prstGeom>
            <a:noFill/>
          </p:spPr>
          <p:txBody>
            <a:bodyPr wrap="none">
              <a:spAutoFit/>
            </a:bodyPr>
            <a:lstStyle/>
            <a:p>
              <a:pPr algn="ctr">
                <a:defRPr/>
              </a:pPr>
              <a:r>
                <a:rPr lang="tr-TR" sz="2200" b="1" i="1" u="sng" dirty="0" smtClean="0">
                  <a:solidFill>
                    <a:srgbClr val="FFC000"/>
                  </a:solidFill>
                </a:rPr>
                <a:t>3. SORUNUN CEVABI</a:t>
              </a:r>
              <a:endParaRPr lang="tr-TR" sz="2200" b="1" i="1" u="sng" dirty="0">
                <a:solidFill>
                  <a:srgbClr val="FFC000"/>
                </a:solidFill>
              </a:endParaRPr>
            </a:p>
          </p:txBody>
        </p:sp>
      </p:grpSp>
      <p:sp>
        <p:nvSpPr>
          <p:cNvPr id="12" name="11 Dikdörtgen"/>
          <p:cNvSpPr/>
          <p:nvPr/>
        </p:nvSpPr>
        <p:spPr>
          <a:xfrm>
            <a:off x="1115616" y="1700808"/>
            <a:ext cx="4032448" cy="1512168"/>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defRPr/>
            </a:pPr>
            <a:r>
              <a:rPr lang="tr-TR" sz="2000" i="1" dirty="0" smtClean="0">
                <a:solidFill>
                  <a:schemeClr val="bg1"/>
                </a:solidFill>
                <a:latin typeface="Arial" pitchFamily="34" charset="0"/>
                <a:cs typeface="Arial" pitchFamily="34" charset="0"/>
              </a:rPr>
              <a:t>Kale şah çekerse, şah kaleyi alır.</a:t>
            </a:r>
          </a:p>
          <a:p>
            <a:pPr>
              <a:defRPr/>
            </a:pPr>
            <a:r>
              <a:rPr lang="tr-TR" sz="2000" i="1" dirty="0" smtClean="0">
                <a:solidFill>
                  <a:schemeClr val="bg1"/>
                </a:solidFill>
                <a:latin typeface="Arial" pitchFamily="34" charset="0"/>
                <a:cs typeface="Arial" pitchFamily="34" charset="0"/>
              </a:rPr>
              <a:t>At şah çekerse, piyon atı alır.</a:t>
            </a:r>
          </a:p>
          <a:p>
            <a:pPr>
              <a:defRPr/>
            </a:pPr>
            <a:r>
              <a:rPr lang="tr-TR" sz="2000" i="1" dirty="0" smtClean="0">
                <a:solidFill>
                  <a:schemeClr val="bg1"/>
                </a:solidFill>
                <a:latin typeface="Arial" pitchFamily="34" charset="0"/>
                <a:cs typeface="Arial" pitchFamily="34" charset="0"/>
              </a:rPr>
              <a:t>Vezir taş alarak güvenli kareden şah çeker.</a:t>
            </a:r>
          </a:p>
        </p:txBody>
      </p:sp>
      <p:grpSp>
        <p:nvGrpSpPr>
          <p:cNvPr id="3" name="10 Grup"/>
          <p:cNvGrpSpPr/>
          <p:nvPr/>
        </p:nvGrpSpPr>
        <p:grpSpPr>
          <a:xfrm>
            <a:off x="8457491" y="5960313"/>
            <a:ext cx="579005" cy="781055"/>
            <a:chOff x="8457491" y="5960313"/>
            <a:chExt cx="579005" cy="781055"/>
          </a:xfrm>
        </p:grpSpPr>
        <p:sp>
          <p:nvSpPr>
            <p:cNvPr id="14" name="13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4" name="13 Grup"/>
          <p:cNvGrpSpPr/>
          <p:nvPr/>
        </p:nvGrpSpPr>
        <p:grpSpPr>
          <a:xfrm>
            <a:off x="7737411" y="5960313"/>
            <a:ext cx="561372" cy="781055"/>
            <a:chOff x="7737411" y="5960313"/>
            <a:chExt cx="561372" cy="781055"/>
          </a:xfrm>
        </p:grpSpPr>
        <p:sp>
          <p:nvSpPr>
            <p:cNvPr id="18" name="17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9" name="18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4" name="30 Grup"/>
          <p:cNvGrpSpPr>
            <a:grpSpLocks/>
          </p:cNvGrpSpPr>
          <p:nvPr/>
        </p:nvGrpSpPr>
        <p:grpSpPr bwMode="auto">
          <a:xfrm>
            <a:off x="5436096" y="1556792"/>
            <a:ext cx="3503117" cy="1584647"/>
            <a:chOff x="5580112" y="1484784"/>
            <a:chExt cx="3359762" cy="1512168"/>
          </a:xfrm>
        </p:grpSpPr>
        <p:sp>
          <p:nvSpPr>
            <p:cNvPr id="24" name="2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5" name="24 Metin kutusu"/>
            <p:cNvSpPr txBox="1"/>
            <p:nvPr/>
          </p:nvSpPr>
          <p:spPr>
            <a:xfrm>
              <a:off x="5649173" y="2045306"/>
              <a:ext cx="2831511" cy="734248"/>
            </a:xfrm>
            <a:prstGeom prst="rect">
              <a:avLst/>
            </a:prstGeom>
            <a:solidFill>
              <a:schemeClr val="tx1">
                <a:lumMod val="65000"/>
              </a:schemeClr>
            </a:solidFill>
          </p:spPr>
          <p:txBody>
            <a:bodyPr wrap="square" anchor="ctr">
              <a:spAutoFit/>
            </a:bodyPr>
            <a:lstStyle/>
            <a:p>
              <a:pPr algn="ctr">
                <a:defRPr/>
              </a:pPr>
              <a:r>
                <a:rPr lang="tr-TR" sz="2200" i="1" dirty="0" smtClean="0"/>
                <a:t>Siyahların hangi taşı şah çekti?</a:t>
              </a:r>
              <a:endParaRPr lang="tr-TR" sz="2200" i="1" dirty="0"/>
            </a:p>
          </p:txBody>
        </p:sp>
        <p:sp>
          <p:nvSpPr>
            <p:cNvPr id="26" name="25 Metin kutusu"/>
            <p:cNvSpPr txBox="1"/>
            <p:nvPr/>
          </p:nvSpPr>
          <p:spPr>
            <a:xfrm>
              <a:off x="6444208" y="1484784"/>
              <a:ext cx="1368152" cy="411179"/>
            </a:xfrm>
            <a:prstGeom prst="rect">
              <a:avLst/>
            </a:prstGeom>
            <a:noFill/>
            <a:scene3d>
              <a:camera prst="orthographicFront">
                <a:rot lat="3000000" lon="0" rev="0"/>
              </a:camera>
              <a:lightRig rig="threePt" dir="t"/>
            </a:scene3d>
          </p:spPr>
          <p:txBody>
            <a:bodyPr>
              <a:spAutoFit/>
            </a:bodyPr>
            <a:lstStyle/>
            <a:p>
              <a:pPr algn="ctr">
                <a:defRPr/>
              </a:pPr>
              <a:r>
                <a:rPr lang="tr-TR" sz="2200" i="1" dirty="0" smtClean="0"/>
                <a:t>4. </a:t>
              </a:r>
              <a:r>
                <a:rPr lang="tr-TR" sz="2200" i="1" dirty="0"/>
                <a:t>SORU</a:t>
              </a:r>
            </a:p>
          </p:txBody>
        </p:sp>
      </p:grpSp>
      <p:grpSp>
        <p:nvGrpSpPr>
          <p:cNvPr id="16" name="9 Grup"/>
          <p:cNvGrpSpPr/>
          <p:nvPr/>
        </p:nvGrpSpPr>
        <p:grpSpPr>
          <a:xfrm>
            <a:off x="5508104" y="3356992"/>
            <a:ext cx="3312368" cy="648072"/>
            <a:chOff x="251520" y="2420888"/>
            <a:chExt cx="2304256" cy="936104"/>
          </a:xfrm>
          <a:solidFill>
            <a:schemeClr val="tx1">
              <a:lumMod val="65000"/>
            </a:schemeClr>
          </a:solidFill>
        </p:grpSpPr>
        <p:sp>
          <p:nvSpPr>
            <p:cNvPr id="20" name="19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3" name="22 Metin kutusu">
              <a:hlinkClick r:id="rId5" action="ppaction://hlinksldjump"/>
            </p:cNvPr>
            <p:cNvSpPr txBox="1"/>
            <p:nvPr/>
          </p:nvSpPr>
          <p:spPr>
            <a:xfrm>
              <a:off x="304273" y="2701720"/>
              <a:ext cx="2110125" cy="622393"/>
            </a:xfrm>
            <a:prstGeom prst="rect">
              <a:avLst/>
            </a:prstGeom>
            <a:grpFill/>
          </p:spPr>
          <p:txBody>
            <a:bodyPr anchor="ctr">
              <a:spAutoFit/>
            </a:bodyPr>
            <a:lstStyle/>
            <a:p>
              <a:pPr>
                <a:defRPr/>
              </a:pPr>
              <a:r>
                <a:rPr lang="tr-TR" sz="2200" i="1" dirty="0"/>
                <a:t>a) </a:t>
              </a:r>
              <a:r>
                <a:rPr lang="tr-TR" sz="2200" i="1" dirty="0" smtClean="0"/>
                <a:t>Fil</a:t>
              </a:r>
              <a:endParaRPr lang="tr-TR" sz="2200" i="1" dirty="0"/>
            </a:p>
          </p:txBody>
        </p:sp>
      </p:grpSp>
      <p:grpSp>
        <p:nvGrpSpPr>
          <p:cNvPr id="27" name="15 Grup"/>
          <p:cNvGrpSpPr/>
          <p:nvPr/>
        </p:nvGrpSpPr>
        <p:grpSpPr>
          <a:xfrm>
            <a:off x="5508104" y="4221088"/>
            <a:ext cx="3312368" cy="648072"/>
            <a:chOff x="251520" y="2420888"/>
            <a:chExt cx="2304256" cy="936104"/>
          </a:xfrm>
          <a:solidFill>
            <a:schemeClr val="tx1">
              <a:lumMod val="65000"/>
            </a:schemeClr>
          </a:solidFill>
        </p:grpSpPr>
        <p:sp>
          <p:nvSpPr>
            <p:cNvPr id="28" name="27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9" name="28 Metin kutusu">
              <a:hlinkClick r:id="rId5" action="ppaction://hlinksldjump"/>
            </p:cNvPr>
            <p:cNvSpPr txBox="1"/>
            <p:nvPr/>
          </p:nvSpPr>
          <p:spPr>
            <a:xfrm>
              <a:off x="304273" y="2701718"/>
              <a:ext cx="2110125" cy="622392"/>
            </a:xfrm>
            <a:prstGeom prst="rect">
              <a:avLst/>
            </a:prstGeom>
            <a:grpFill/>
          </p:spPr>
          <p:txBody>
            <a:bodyPr anchor="ctr">
              <a:spAutoFit/>
            </a:bodyPr>
            <a:lstStyle/>
            <a:p>
              <a:pPr>
                <a:defRPr/>
              </a:pPr>
              <a:r>
                <a:rPr lang="tr-TR" sz="2200" i="1" dirty="0"/>
                <a:t>b) </a:t>
              </a:r>
              <a:r>
                <a:rPr lang="tr-TR" sz="2200" i="1" dirty="0" smtClean="0"/>
                <a:t>At</a:t>
              </a:r>
              <a:endParaRPr lang="tr-TR" sz="2200" i="1" dirty="0"/>
            </a:p>
          </p:txBody>
        </p:sp>
      </p:grpSp>
      <p:grpSp>
        <p:nvGrpSpPr>
          <p:cNvPr id="30" name="18 Grup"/>
          <p:cNvGrpSpPr/>
          <p:nvPr/>
        </p:nvGrpSpPr>
        <p:grpSpPr>
          <a:xfrm>
            <a:off x="5508104" y="5085184"/>
            <a:ext cx="3312368" cy="648072"/>
            <a:chOff x="251520" y="2420888"/>
            <a:chExt cx="2304256" cy="936104"/>
          </a:xfrm>
          <a:solidFill>
            <a:schemeClr val="tx1">
              <a:lumMod val="65000"/>
            </a:schemeClr>
          </a:solidFill>
        </p:grpSpPr>
        <p:sp>
          <p:nvSpPr>
            <p:cNvPr id="31" name="3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32" name="31 Metin kutusu">
              <a:hlinkClick r:id="rId5" action="ppaction://hlinksldjump"/>
            </p:cNvPr>
            <p:cNvSpPr txBox="1"/>
            <p:nvPr/>
          </p:nvSpPr>
          <p:spPr>
            <a:xfrm>
              <a:off x="304273" y="2701718"/>
              <a:ext cx="2110125" cy="622392"/>
            </a:xfrm>
            <a:prstGeom prst="rect">
              <a:avLst/>
            </a:prstGeom>
            <a:grpFill/>
          </p:spPr>
          <p:txBody>
            <a:bodyPr anchor="ctr">
              <a:spAutoFit/>
            </a:bodyPr>
            <a:lstStyle/>
            <a:p>
              <a:pPr>
                <a:defRPr/>
              </a:pPr>
              <a:r>
                <a:rPr lang="tr-TR" sz="2200" i="1" dirty="0" smtClean="0"/>
                <a:t>c) Kale</a:t>
              </a:r>
              <a:endParaRPr lang="tr-TR" sz="2200" i="1" dirty="0"/>
            </a:p>
          </p:txBody>
        </p:sp>
      </p:grpSp>
      <p:grpSp>
        <p:nvGrpSpPr>
          <p:cNvPr id="33" name="18 Grup"/>
          <p:cNvGrpSpPr/>
          <p:nvPr/>
        </p:nvGrpSpPr>
        <p:grpSpPr>
          <a:xfrm>
            <a:off x="5508104" y="5949280"/>
            <a:ext cx="3312368" cy="648072"/>
            <a:chOff x="251520" y="2420888"/>
            <a:chExt cx="2304256" cy="936104"/>
          </a:xfrm>
          <a:solidFill>
            <a:schemeClr val="tx1">
              <a:lumMod val="65000"/>
            </a:schemeClr>
          </a:solidFill>
        </p:grpSpPr>
        <p:sp>
          <p:nvSpPr>
            <p:cNvPr id="34" name="33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35" name="34 Metin kutusu">
              <a:hlinkClick r:id="rId6" action="ppaction://hlinksldjump">
                <a:snd r:embed="rId7" name="applause.wav"/>
              </a:hlinkClick>
            </p:cNvPr>
            <p:cNvSpPr txBox="1"/>
            <p:nvPr/>
          </p:nvSpPr>
          <p:spPr>
            <a:xfrm>
              <a:off x="304273" y="2701718"/>
              <a:ext cx="2110125" cy="622392"/>
            </a:xfrm>
            <a:prstGeom prst="rect">
              <a:avLst/>
            </a:prstGeom>
            <a:grpFill/>
          </p:spPr>
          <p:txBody>
            <a:bodyPr anchor="ctr">
              <a:spAutoFit/>
            </a:bodyPr>
            <a:lstStyle/>
            <a:p>
              <a:pPr>
                <a:defRPr/>
              </a:pPr>
              <a:r>
                <a:rPr lang="tr-TR" sz="2200" i="1" dirty="0" smtClean="0"/>
                <a:t>d) Vezir</a:t>
              </a:r>
              <a:endParaRPr lang="tr-TR" sz="2200" i="1" dirty="0"/>
            </a:p>
          </p:txBody>
        </p:sp>
      </p:gr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2" name="35 Grup"/>
          <p:cNvGrpSpPr/>
          <p:nvPr/>
        </p:nvGrpSpPr>
        <p:grpSpPr>
          <a:xfrm>
            <a:off x="5652120" y="1772816"/>
            <a:ext cx="3168352" cy="3744416"/>
            <a:chOff x="5652120" y="1484784"/>
            <a:chExt cx="3168352" cy="3744416"/>
          </a:xfrm>
        </p:grpSpPr>
        <p:pic>
          <p:nvPicPr>
            <p:cNvPr id="20" name="7 Resim" descr="Sad-face.png"/>
            <p:cNvPicPr>
              <a:picLocks noChangeAspect="1"/>
            </p:cNvPicPr>
            <p:nvPr/>
          </p:nvPicPr>
          <p:blipFill>
            <a:blip r:embed="rId5"/>
            <a:srcRect/>
            <a:stretch>
              <a:fillRect/>
            </a:stretch>
          </p:blipFill>
          <p:spPr bwMode="auto">
            <a:xfrm>
              <a:off x="5652120" y="1988840"/>
              <a:ext cx="3168352" cy="3240360"/>
            </a:xfrm>
            <a:prstGeom prst="rect">
              <a:avLst/>
            </a:prstGeom>
            <a:noFill/>
            <a:ln w="9525">
              <a:noFill/>
              <a:miter lim="800000"/>
              <a:headEnd/>
              <a:tailEnd/>
            </a:ln>
          </p:spPr>
        </p:pic>
        <p:sp>
          <p:nvSpPr>
            <p:cNvPr id="35" name="34 Metin kutusu">
              <a:hlinkClick r:id="" action="ppaction://noaction"/>
            </p:cNvPr>
            <p:cNvSpPr txBox="1"/>
            <p:nvPr/>
          </p:nvSpPr>
          <p:spPr bwMode="auto">
            <a:xfrm>
              <a:off x="5652120" y="1484784"/>
              <a:ext cx="3045898" cy="430887"/>
            </a:xfrm>
            <a:prstGeom prst="rect">
              <a:avLst/>
            </a:prstGeom>
            <a:noFill/>
          </p:spPr>
          <p:txBody>
            <a:bodyPr wrap="none">
              <a:spAutoFit/>
            </a:bodyPr>
            <a:lstStyle/>
            <a:p>
              <a:pPr algn="ctr">
                <a:defRPr/>
              </a:pPr>
              <a:r>
                <a:rPr lang="tr-TR" sz="2200" b="1" i="1" u="sng" dirty="0" smtClean="0">
                  <a:solidFill>
                    <a:srgbClr val="FFC000"/>
                  </a:solidFill>
                </a:rPr>
                <a:t>4. SORUNUN CEVABI</a:t>
              </a:r>
              <a:endParaRPr lang="tr-TR" sz="2200" b="1" i="1" u="sng" dirty="0">
                <a:solidFill>
                  <a:srgbClr val="FFC000"/>
                </a:solidFill>
              </a:endParaRPr>
            </a:p>
          </p:txBody>
        </p:sp>
      </p:grpSp>
      <p:grpSp>
        <p:nvGrpSpPr>
          <p:cNvPr id="3" name="10 Grup"/>
          <p:cNvGrpSpPr/>
          <p:nvPr/>
        </p:nvGrpSpPr>
        <p:grpSpPr>
          <a:xfrm>
            <a:off x="8457491" y="5960313"/>
            <a:ext cx="579005" cy="781055"/>
            <a:chOff x="8457491" y="5960313"/>
            <a:chExt cx="579005" cy="781055"/>
          </a:xfrm>
        </p:grpSpPr>
        <p:sp>
          <p:nvSpPr>
            <p:cNvPr id="13" name="12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4" name="13 Grup"/>
          <p:cNvGrpSpPr/>
          <p:nvPr/>
        </p:nvGrpSpPr>
        <p:grpSpPr>
          <a:xfrm>
            <a:off x="7737411" y="5960313"/>
            <a:ext cx="561372" cy="781055"/>
            <a:chOff x="7737411" y="5960313"/>
            <a:chExt cx="561372" cy="781055"/>
          </a:xfrm>
        </p:grpSpPr>
        <p:sp>
          <p:nvSpPr>
            <p:cNvPr id="16" name="15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8" name="17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4" name="30 Grup"/>
          <p:cNvGrpSpPr>
            <a:grpSpLocks/>
          </p:cNvGrpSpPr>
          <p:nvPr/>
        </p:nvGrpSpPr>
        <p:grpSpPr bwMode="auto">
          <a:xfrm>
            <a:off x="5436096" y="1556792"/>
            <a:ext cx="3503117" cy="1584647"/>
            <a:chOff x="5580112" y="1484784"/>
            <a:chExt cx="3359762" cy="1512168"/>
          </a:xfrm>
        </p:grpSpPr>
        <p:sp>
          <p:nvSpPr>
            <p:cNvPr id="24" name="2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5" name="24 Metin kutusu"/>
            <p:cNvSpPr txBox="1"/>
            <p:nvPr/>
          </p:nvSpPr>
          <p:spPr>
            <a:xfrm>
              <a:off x="5649173" y="1883771"/>
              <a:ext cx="2831511" cy="1057318"/>
            </a:xfrm>
            <a:prstGeom prst="rect">
              <a:avLst/>
            </a:prstGeom>
            <a:solidFill>
              <a:schemeClr val="tx1">
                <a:lumMod val="65000"/>
              </a:schemeClr>
            </a:solidFill>
          </p:spPr>
          <p:txBody>
            <a:bodyPr wrap="square" anchor="ctr">
              <a:spAutoFit/>
            </a:bodyPr>
            <a:lstStyle/>
            <a:p>
              <a:pPr algn="ctr">
                <a:defRPr/>
              </a:pPr>
              <a:r>
                <a:rPr lang="tr-TR" sz="2200" i="1" dirty="0" smtClean="0"/>
                <a:t>Şah çekildi.</a:t>
              </a:r>
            </a:p>
            <a:p>
              <a:pPr algn="ctr">
                <a:defRPr/>
              </a:pPr>
              <a:r>
                <a:rPr lang="tr-TR" sz="2200" i="1" dirty="0" smtClean="0"/>
                <a:t>Siyah hangi taş ile perdeleme yapmalı?</a:t>
              </a:r>
              <a:endParaRPr lang="tr-TR" sz="2200" i="1" dirty="0"/>
            </a:p>
          </p:txBody>
        </p:sp>
        <p:sp>
          <p:nvSpPr>
            <p:cNvPr id="26" name="25 Metin kutusu"/>
            <p:cNvSpPr txBox="1"/>
            <p:nvPr/>
          </p:nvSpPr>
          <p:spPr>
            <a:xfrm>
              <a:off x="6444208" y="1484784"/>
              <a:ext cx="1368152" cy="411179"/>
            </a:xfrm>
            <a:prstGeom prst="rect">
              <a:avLst/>
            </a:prstGeom>
            <a:noFill/>
            <a:scene3d>
              <a:camera prst="orthographicFront">
                <a:rot lat="3000000" lon="0" rev="0"/>
              </a:camera>
              <a:lightRig rig="threePt" dir="t"/>
            </a:scene3d>
          </p:spPr>
          <p:txBody>
            <a:bodyPr>
              <a:spAutoFit/>
            </a:bodyPr>
            <a:lstStyle/>
            <a:p>
              <a:pPr algn="ctr">
                <a:defRPr/>
              </a:pPr>
              <a:r>
                <a:rPr lang="tr-TR" sz="2200" i="1" dirty="0" smtClean="0"/>
                <a:t>5. </a:t>
              </a:r>
              <a:r>
                <a:rPr lang="tr-TR" sz="2200" i="1" dirty="0"/>
                <a:t>SORU</a:t>
              </a:r>
            </a:p>
          </p:txBody>
        </p:sp>
      </p:grpSp>
      <p:grpSp>
        <p:nvGrpSpPr>
          <p:cNvPr id="16" name="9 Grup"/>
          <p:cNvGrpSpPr/>
          <p:nvPr/>
        </p:nvGrpSpPr>
        <p:grpSpPr>
          <a:xfrm>
            <a:off x="5508104" y="3501008"/>
            <a:ext cx="3312368" cy="648072"/>
            <a:chOff x="251520" y="2420888"/>
            <a:chExt cx="2304256" cy="936104"/>
          </a:xfrm>
          <a:solidFill>
            <a:schemeClr val="tx1">
              <a:lumMod val="65000"/>
            </a:schemeClr>
          </a:solidFill>
        </p:grpSpPr>
        <p:sp>
          <p:nvSpPr>
            <p:cNvPr id="20" name="19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3" name="22 Metin kutusu">
              <a:hlinkClick r:id="rId5" action="ppaction://hlinksldjump"/>
            </p:cNvPr>
            <p:cNvSpPr txBox="1"/>
            <p:nvPr/>
          </p:nvSpPr>
          <p:spPr>
            <a:xfrm>
              <a:off x="304273" y="2701720"/>
              <a:ext cx="2110125" cy="622393"/>
            </a:xfrm>
            <a:prstGeom prst="rect">
              <a:avLst/>
            </a:prstGeom>
            <a:grpFill/>
          </p:spPr>
          <p:txBody>
            <a:bodyPr anchor="ctr">
              <a:spAutoFit/>
            </a:bodyPr>
            <a:lstStyle/>
            <a:p>
              <a:pPr>
                <a:defRPr/>
              </a:pPr>
              <a:r>
                <a:rPr lang="tr-TR" sz="2200" i="1" dirty="0"/>
                <a:t>a) </a:t>
              </a:r>
              <a:r>
                <a:rPr lang="tr-TR" sz="2200" i="1" dirty="0" smtClean="0"/>
                <a:t>At</a:t>
              </a:r>
              <a:endParaRPr lang="tr-TR" sz="2200" i="1" dirty="0"/>
            </a:p>
          </p:txBody>
        </p:sp>
      </p:grpSp>
      <p:grpSp>
        <p:nvGrpSpPr>
          <p:cNvPr id="27" name="15 Grup"/>
          <p:cNvGrpSpPr/>
          <p:nvPr/>
        </p:nvGrpSpPr>
        <p:grpSpPr>
          <a:xfrm>
            <a:off x="5508104" y="4365104"/>
            <a:ext cx="3312368" cy="648072"/>
            <a:chOff x="251520" y="2420888"/>
            <a:chExt cx="2304256" cy="936104"/>
          </a:xfrm>
          <a:solidFill>
            <a:schemeClr val="tx1">
              <a:lumMod val="65000"/>
            </a:schemeClr>
          </a:solidFill>
        </p:grpSpPr>
        <p:sp>
          <p:nvSpPr>
            <p:cNvPr id="28" name="27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9" name="28 Metin kutusu">
              <a:hlinkClick r:id="rId6" action="ppaction://hlinksldjump">
                <a:snd r:embed="rId7" name="applause.wav"/>
              </a:hlinkClick>
            </p:cNvPr>
            <p:cNvSpPr txBox="1"/>
            <p:nvPr/>
          </p:nvSpPr>
          <p:spPr>
            <a:xfrm>
              <a:off x="304273" y="2701718"/>
              <a:ext cx="2110125" cy="622392"/>
            </a:xfrm>
            <a:prstGeom prst="rect">
              <a:avLst/>
            </a:prstGeom>
            <a:grpFill/>
          </p:spPr>
          <p:txBody>
            <a:bodyPr anchor="ctr">
              <a:spAutoFit/>
            </a:bodyPr>
            <a:lstStyle/>
            <a:p>
              <a:pPr>
                <a:defRPr/>
              </a:pPr>
              <a:r>
                <a:rPr lang="tr-TR" sz="2200" i="1" dirty="0"/>
                <a:t>b) </a:t>
              </a:r>
              <a:r>
                <a:rPr lang="tr-TR" sz="2200" i="1" dirty="0" smtClean="0"/>
                <a:t>Fil</a:t>
              </a:r>
              <a:endParaRPr lang="tr-TR" sz="2200" i="1" dirty="0"/>
            </a:p>
          </p:txBody>
        </p:sp>
      </p:grpSp>
      <p:grpSp>
        <p:nvGrpSpPr>
          <p:cNvPr id="30" name="18 Grup"/>
          <p:cNvGrpSpPr/>
          <p:nvPr/>
        </p:nvGrpSpPr>
        <p:grpSpPr>
          <a:xfrm>
            <a:off x="5508104" y="5229200"/>
            <a:ext cx="3312368" cy="648072"/>
            <a:chOff x="251520" y="2420888"/>
            <a:chExt cx="2304256" cy="936104"/>
          </a:xfrm>
          <a:solidFill>
            <a:schemeClr val="tx1">
              <a:lumMod val="65000"/>
            </a:schemeClr>
          </a:solidFill>
        </p:grpSpPr>
        <p:sp>
          <p:nvSpPr>
            <p:cNvPr id="31" name="3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32" name="31 Metin kutusu">
              <a:hlinkClick r:id="rId5" action="ppaction://hlinksldjump"/>
            </p:cNvPr>
            <p:cNvSpPr txBox="1"/>
            <p:nvPr/>
          </p:nvSpPr>
          <p:spPr>
            <a:xfrm>
              <a:off x="304273" y="2701718"/>
              <a:ext cx="2110125" cy="622392"/>
            </a:xfrm>
            <a:prstGeom prst="rect">
              <a:avLst/>
            </a:prstGeom>
            <a:grpFill/>
          </p:spPr>
          <p:txBody>
            <a:bodyPr anchor="ctr">
              <a:spAutoFit/>
            </a:bodyPr>
            <a:lstStyle/>
            <a:p>
              <a:pPr>
                <a:defRPr/>
              </a:pPr>
              <a:r>
                <a:rPr lang="tr-TR" sz="2200" i="1" dirty="0" smtClean="0"/>
                <a:t>c) Kale</a:t>
              </a:r>
              <a:endParaRPr lang="tr-TR" sz="2200" i="1" dirty="0"/>
            </a:p>
          </p:txBody>
        </p:sp>
      </p:gr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2" name="35 Grup"/>
          <p:cNvGrpSpPr/>
          <p:nvPr/>
        </p:nvGrpSpPr>
        <p:grpSpPr>
          <a:xfrm>
            <a:off x="5652120" y="1772816"/>
            <a:ext cx="3168352" cy="3744416"/>
            <a:chOff x="5652120" y="1484784"/>
            <a:chExt cx="3168352" cy="3744416"/>
          </a:xfrm>
        </p:grpSpPr>
        <p:pic>
          <p:nvPicPr>
            <p:cNvPr id="20" name="7 Resim" descr="Sad-face.png"/>
            <p:cNvPicPr>
              <a:picLocks noChangeAspect="1"/>
            </p:cNvPicPr>
            <p:nvPr/>
          </p:nvPicPr>
          <p:blipFill>
            <a:blip r:embed="rId5"/>
            <a:srcRect/>
            <a:stretch>
              <a:fillRect/>
            </a:stretch>
          </p:blipFill>
          <p:spPr bwMode="auto">
            <a:xfrm>
              <a:off x="5652120" y="1988840"/>
              <a:ext cx="3168352" cy="3240360"/>
            </a:xfrm>
            <a:prstGeom prst="rect">
              <a:avLst/>
            </a:prstGeom>
            <a:noFill/>
            <a:ln w="9525">
              <a:noFill/>
              <a:miter lim="800000"/>
              <a:headEnd/>
              <a:tailEnd/>
            </a:ln>
          </p:spPr>
        </p:pic>
        <p:sp>
          <p:nvSpPr>
            <p:cNvPr id="35" name="34 Metin kutusu">
              <a:hlinkClick r:id="" action="ppaction://noaction"/>
            </p:cNvPr>
            <p:cNvSpPr txBox="1"/>
            <p:nvPr/>
          </p:nvSpPr>
          <p:spPr bwMode="auto">
            <a:xfrm>
              <a:off x="5652120" y="1484784"/>
              <a:ext cx="3045898" cy="430887"/>
            </a:xfrm>
            <a:prstGeom prst="rect">
              <a:avLst/>
            </a:prstGeom>
            <a:noFill/>
          </p:spPr>
          <p:txBody>
            <a:bodyPr wrap="none">
              <a:spAutoFit/>
            </a:bodyPr>
            <a:lstStyle/>
            <a:p>
              <a:pPr algn="ctr">
                <a:defRPr/>
              </a:pPr>
              <a:r>
                <a:rPr lang="tr-TR" sz="2200" b="1" i="1" u="sng" dirty="0" smtClean="0">
                  <a:solidFill>
                    <a:srgbClr val="FFC000"/>
                  </a:solidFill>
                </a:rPr>
                <a:t>5. SORUNUN CEVABI</a:t>
              </a:r>
              <a:endParaRPr lang="tr-TR" sz="2200" b="1" i="1" u="sng" dirty="0">
                <a:solidFill>
                  <a:srgbClr val="FFC000"/>
                </a:solidFill>
              </a:endParaRPr>
            </a:p>
          </p:txBody>
        </p:sp>
      </p:grpSp>
      <p:sp>
        <p:nvSpPr>
          <p:cNvPr id="12" name="11 Dikdörtgen"/>
          <p:cNvSpPr/>
          <p:nvPr/>
        </p:nvSpPr>
        <p:spPr>
          <a:xfrm>
            <a:off x="2267744" y="4581128"/>
            <a:ext cx="2952328" cy="1728192"/>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defRPr/>
            </a:pPr>
            <a:r>
              <a:rPr lang="tr-TR" sz="2000" i="1" dirty="0" smtClean="0">
                <a:solidFill>
                  <a:schemeClr val="bg1"/>
                </a:solidFill>
                <a:latin typeface="Arial" pitchFamily="34" charset="0"/>
                <a:cs typeface="Arial" pitchFamily="34" charset="0"/>
              </a:rPr>
              <a:t>At ile perdelemede fil atı bedava alır.</a:t>
            </a:r>
          </a:p>
          <a:p>
            <a:pPr>
              <a:defRPr/>
            </a:pPr>
            <a:r>
              <a:rPr lang="tr-TR" sz="2000" i="1" dirty="0" smtClean="0">
                <a:solidFill>
                  <a:schemeClr val="bg1"/>
                </a:solidFill>
                <a:latin typeface="Arial" pitchFamily="34" charset="0"/>
                <a:cs typeface="Arial" pitchFamily="34" charset="0"/>
              </a:rPr>
              <a:t>Kale ile perdelemede, fil kale ile değişerek kazançlı taş alır.</a:t>
            </a:r>
          </a:p>
        </p:txBody>
      </p:sp>
      <p:grpSp>
        <p:nvGrpSpPr>
          <p:cNvPr id="3" name="10 Grup"/>
          <p:cNvGrpSpPr/>
          <p:nvPr/>
        </p:nvGrpSpPr>
        <p:grpSpPr>
          <a:xfrm>
            <a:off x="8457491" y="5960313"/>
            <a:ext cx="579005" cy="781055"/>
            <a:chOff x="8457491" y="5960313"/>
            <a:chExt cx="579005" cy="781055"/>
          </a:xfrm>
        </p:grpSpPr>
        <p:sp>
          <p:nvSpPr>
            <p:cNvPr id="14" name="13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4" name="13 Grup"/>
          <p:cNvGrpSpPr/>
          <p:nvPr/>
        </p:nvGrpSpPr>
        <p:grpSpPr>
          <a:xfrm>
            <a:off x="7737411" y="5960313"/>
            <a:ext cx="561372" cy="781055"/>
            <a:chOff x="7737411" y="5960313"/>
            <a:chExt cx="561372" cy="781055"/>
          </a:xfrm>
        </p:grpSpPr>
        <p:sp>
          <p:nvSpPr>
            <p:cNvPr id="18" name="17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9" name="18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3" name="15 Grup"/>
          <p:cNvGrpSpPr/>
          <p:nvPr/>
        </p:nvGrpSpPr>
        <p:grpSpPr>
          <a:xfrm>
            <a:off x="5508104" y="4437112"/>
            <a:ext cx="3312368" cy="648072"/>
            <a:chOff x="251520" y="2420888"/>
            <a:chExt cx="2304256" cy="936104"/>
          </a:xfrm>
          <a:solidFill>
            <a:schemeClr val="tx1">
              <a:lumMod val="65000"/>
            </a:schemeClr>
          </a:solidFill>
        </p:grpSpPr>
        <p:sp>
          <p:nvSpPr>
            <p:cNvPr id="21" name="2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2" name="21 Metin kutusu">
              <a:hlinkClick r:id="rId5" action="ppaction://hlinksldjump"/>
            </p:cNvPr>
            <p:cNvSpPr txBox="1"/>
            <p:nvPr/>
          </p:nvSpPr>
          <p:spPr>
            <a:xfrm>
              <a:off x="304273" y="2701718"/>
              <a:ext cx="2110125" cy="622392"/>
            </a:xfrm>
            <a:prstGeom prst="rect">
              <a:avLst/>
            </a:prstGeom>
            <a:grpFill/>
          </p:spPr>
          <p:txBody>
            <a:bodyPr anchor="ctr">
              <a:spAutoFit/>
            </a:bodyPr>
            <a:lstStyle/>
            <a:p>
              <a:pPr>
                <a:defRPr/>
              </a:pPr>
              <a:r>
                <a:rPr lang="tr-TR" sz="2200" i="1" dirty="0"/>
                <a:t>b) </a:t>
              </a:r>
              <a:r>
                <a:rPr lang="tr-TR" sz="2200" i="1" dirty="0" smtClean="0"/>
                <a:t>Perdeleme</a:t>
              </a:r>
              <a:endParaRPr lang="tr-TR" sz="2200" i="1" dirty="0"/>
            </a:p>
          </p:txBody>
        </p:sp>
      </p:grpSp>
      <p:grpSp>
        <p:nvGrpSpPr>
          <p:cNvPr id="4" name="30 Grup"/>
          <p:cNvGrpSpPr>
            <a:grpSpLocks/>
          </p:cNvGrpSpPr>
          <p:nvPr/>
        </p:nvGrpSpPr>
        <p:grpSpPr bwMode="auto">
          <a:xfrm>
            <a:off x="5436096" y="1556792"/>
            <a:ext cx="3503117" cy="1584647"/>
            <a:chOff x="5580112" y="1484784"/>
            <a:chExt cx="3359762" cy="1512168"/>
          </a:xfrm>
        </p:grpSpPr>
        <p:sp>
          <p:nvSpPr>
            <p:cNvPr id="24" name="2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5" name="24 Metin kutusu"/>
            <p:cNvSpPr txBox="1"/>
            <p:nvPr/>
          </p:nvSpPr>
          <p:spPr>
            <a:xfrm>
              <a:off x="5649173" y="1883771"/>
              <a:ext cx="2831511" cy="1057318"/>
            </a:xfrm>
            <a:prstGeom prst="rect">
              <a:avLst/>
            </a:prstGeom>
            <a:solidFill>
              <a:schemeClr val="tx1">
                <a:lumMod val="65000"/>
              </a:schemeClr>
            </a:solidFill>
          </p:spPr>
          <p:txBody>
            <a:bodyPr wrap="square" anchor="ctr">
              <a:spAutoFit/>
            </a:bodyPr>
            <a:lstStyle/>
            <a:p>
              <a:pPr algn="ctr">
                <a:defRPr/>
              </a:pPr>
              <a:r>
                <a:rPr lang="tr-TR" sz="2200" i="1" dirty="0" smtClean="0"/>
                <a:t>Şah çekildi. Hangi savunma yöntemi tercih edilmeli?</a:t>
              </a:r>
              <a:endParaRPr lang="tr-TR" sz="2200" i="1" dirty="0"/>
            </a:p>
          </p:txBody>
        </p:sp>
        <p:sp>
          <p:nvSpPr>
            <p:cNvPr id="26" name="25 Metin kutusu"/>
            <p:cNvSpPr txBox="1"/>
            <p:nvPr/>
          </p:nvSpPr>
          <p:spPr>
            <a:xfrm>
              <a:off x="6444208" y="1484784"/>
              <a:ext cx="1368152" cy="411179"/>
            </a:xfrm>
            <a:prstGeom prst="rect">
              <a:avLst/>
            </a:prstGeom>
            <a:noFill/>
            <a:scene3d>
              <a:camera prst="orthographicFront">
                <a:rot lat="3000000" lon="0" rev="0"/>
              </a:camera>
              <a:lightRig rig="threePt" dir="t"/>
            </a:scene3d>
          </p:spPr>
          <p:txBody>
            <a:bodyPr>
              <a:spAutoFit/>
            </a:bodyPr>
            <a:lstStyle/>
            <a:p>
              <a:pPr algn="ctr">
                <a:defRPr/>
              </a:pPr>
              <a:r>
                <a:rPr lang="tr-TR" sz="2200" i="1" dirty="0" smtClean="0"/>
                <a:t>6. </a:t>
              </a:r>
              <a:r>
                <a:rPr lang="tr-TR" sz="2200" i="1" dirty="0"/>
                <a:t>SORU</a:t>
              </a:r>
            </a:p>
          </p:txBody>
        </p:sp>
      </p:grpSp>
      <p:grpSp>
        <p:nvGrpSpPr>
          <p:cNvPr id="5" name="18 Grup"/>
          <p:cNvGrpSpPr/>
          <p:nvPr/>
        </p:nvGrpSpPr>
        <p:grpSpPr>
          <a:xfrm>
            <a:off x="5508104" y="5301208"/>
            <a:ext cx="3312368" cy="648072"/>
            <a:chOff x="251520" y="2420888"/>
            <a:chExt cx="2304256" cy="936104"/>
          </a:xfrm>
          <a:solidFill>
            <a:schemeClr val="tx1">
              <a:lumMod val="65000"/>
            </a:schemeClr>
          </a:solidFill>
        </p:grpSpPr>
        <p:sp>
          <p:nvSpPr>
            <p:cNvPr id="28" name="27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9" name="28 Metin kutusu">
              <a:hlinkClick r:id="rId6" action="ppaction://hlinksldjump">
                <a:snd r:embed="rId7" name="applause.wav"/>
              </a:hlinkClick>
            </p:cNvPr>
            <p:cNvSpPr txBox="1"/>
            <p:nvPr/>
          </p:nvSpPr>
          <p:spPr>
            <a:xfrm>
              <a:off x="304273" y="2701718"/>
              <a:ext cx="2110125" cy="622392"/>
            </a:xfrm>
            <a:prstGeom prst="rect">
              <a:avLst/>
            </a:prstGeom>
            <a:grpFill/>
          </p:spPr>
          <p:txBody>
            <a:bodyPr anchor="ctr">
              <a:spAutoFit/>
            </a:bodyPr>
            <a:lstStyle/>
            <a:p>
              <a:pPr>
                <a:defRPr/>
              </a:pPr>
              <a:r>
                <a:rPr lang="tr-TR" sz="2200" i="1" dirty="0" smtClean="0"/>
                <a:t>c) Saldıran taşı alma</a:t>
              </a:r>
              <a:endParaRPr lang="tr-TR" sz="2200" i="1" dirty="0"/>
            </a:p>
          </p:txBody>
        </p:sp>
      </p:grpSp>
      <p:grpSp>
        <p:nvGrpSpPr>
          <p:cNvPr id="30" name="15 Grup"/>
          <p:cNvGrpSpPr/>
          <p:nvPr/>
        </p:nvGrpSpPr>
        <p:grpSpPr>
          <a:xfrm>
            <a:off x="5508104" y="3573016"/>
            <a:ext cx="3312368" cy="648072"/>
            <a:chOff x="251520" y="2420888"/>
            <a:chExt cx="2304256" cy="936104"/>
          </a:xfrm>
          <a:solidFill>
            <a:schemeClr val="tx1">
              <a:lumMod val="65000"/>
            </a:schemeClr>
          </a:solidFill>
        </p:grpSpPr>
        <p:sp>
          <p:nvSpPr>
            <p:cNvPr id="31" name="3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32" name="31 Metin kutusu">
              <a:hlinkClick r:id="rId5" action="ppaction://hlinksldjump"/>
            </p:cNvPr>
            <p:cNvSpPr txBox="1"/>
            <p:nvPr/>
          </p:nvSpPr>
          <p:spPr>
            <a:xfrm>
              <a:off x="304273" y="2701718"/>
              <a:ext cx="2110125" cy="622392"/>
            </a:xfrm>
            <a:prstGeom prst="rect">
              <a:avLst/>
            </a:prstGeom>
            <a:grpFill/>
          </p:spPr>
          <p:txBody>
            <a:bodyPr anchor="ctr">
              <a:spAutoFit/>
            </a:bodyPr>
            <a:lstStyle/>
            <a:p>
              <a:pPr>
                <a:defRPr/>
              </a:pPr>
              <a:r>
                <a:rPr lang="tr-TR" sz="2200" i="1" dirty="0" smtClean="0"/>
                <a:t>a) Kaçma</a:t>
              </a:r>
              <a:endParaRPr lang="tr-TR" sz="2200" i="1" dirty="0"/>
            </a:p>
          </p:txBody>
        </p:sp>
      </p:gr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2" name="35 Grup"/>
          <p:cNvGrpSpPr/>
          <p:nvPr/>
        </p:nvGrpSpPr>
        <p:grpSpPr>
          <a:xfrm>
            <a:off x="5652120" y="1772816"/>
            <a:ext cx="3168352" cy="3744416"/>
            <a:chOff x="5652120" y="1484784"/>
            <a:chExt cx="3168352" cy="3744416"/>
          </a:xfrm>
        </p:grpSpPr>
        <p:pic>
          <p:nvPicPr>
            <p:cNvPr id="20" name="7 Resim" descr="Sad-face.png"/>
            <p:cNvPicPr>
              <a:picLocks noChangeAspect="1"/>
            </p:cNvPicPr>
            <p:nvPr/>
          </p:nvPicPr>
          <p:blipFill>
            <a:blip r:embed="rId5"/>
            <a:srcRect/>
            <a:stretch>
              <a:fillRect/>
            </a:stretch>
          </p:blipFill>
          <p:spPr bwMode="auto">
            <a:xfrm>
              <a:off x="5652120" y="1988840"/>
              <a:ext cx="3168352" cy="3240360"/>
            </a:xfrm>
            <a:prstGeom prst="rect">
              <a:avLst/>
            </a:prstGeom>
            <a:noFill/>
            <a:ln w="9525">
              <a:noFill/>
              <a:miter lim="800000"/>
              <a:headEnd/>
              <a:tailEnd/>
            </a:ln>
          </p:spPr>
        </p:pic>
        <p:sp>
          <p:nvSpPr>
            <p:cNvPr id="35" name="34 Metin kutusu">
              <a:hlinkClick r:id="" action="ppaction://noaction"/>
            </p:cNvPr>
            <p:cNvSpPr txBox="1"/>
            <p:nvPr/>
          </p:nvSpPr>
          <p:spPr bwMode="auto">
            <a:xfrm>
              <a:off x="5652120" y="1484784"/>
              <a:ext cx="3045898" cy="430887"/>
            </a:xfrm>
            <a:prstGeom prst="rect">
              <a:avLst/>
            </a:prstGeom>
            <a:noFill/>
          </p:spPr>
          <p:txBody>
            <a:bodyPr wrap="none">
              <a:spAutoFit/>
            </a:bodyPr>
            <a:lstStyle/>
            <a:p>
              <a:pPr algn="ctr">
                <a:defRPr/>
              </a:pPr>
              <a:r>
                <a:rPr lang="tr-TR" sz="2200" b="1" i="1" u="sng" dirty="0" smtClean="0">
                  <a:solidFill>
                    <a:srgbClr val="FFC000"/>
                  </a:solidFill>
                </a:rPr>
                <a:t>6. SORUNUN CEVABI</a:t>
              </a:r>
              <a:endParaRPr lang="tr-TR" sz="2200" b="1" i="1" u="sng" dirty="0">
                <a:solidFill>
                  <a:srgbClr val="FFC000"/>
                </a:solidFill>
              </a:endParaRPr>
            </a:p>
          </p:txBody>
        </p:sp>
      </p:grpSp>
      <p:grpSp>
        <p:nvGrpSpPr>
          <p:cNvPr id="3" name="10 Grup"/>
          <p:cNvGrpSpPr/>
          <p:nvPr/>
        </p:nvGrpSpPr>
        <p:grpSpPr>
          <a:xfrm>
            <a:off x="8457491" y="5960313"/>
            <a:ext cx="579005" cy="781055"/>
            <a:chOff x="8457491" y="5960313"/>
            <a:chExt cx="579005" cy="781055"/>
          </a:xfrm>
        </p:grpSpPr>
        <p:sp>
          <p:nvSpPr>
            <p:cNvPr id="13" name="12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4" name="13 Grup"/>
          <p:cNvGrpSpPr/>
          <p:nvPr/>
        </p:nvGrpSpPr>
        <p:grpSpPr>
          <a:xfrm>
            <a:off x="7737411" y="5960313"/>
            <a:ext cx="561372" cy="781055"/>
            <a:chOff x="7737411" y="5960313"/>
            <a:chExt cx="561372" cy="781055"/>
          </a:xfrm>
        </p:grpSpPr>
        <p:sp>
          <p:nvSpPr>
            <p:cNvPr id="16" name="15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8" name="17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4" name="30 Grup"/>
          <p:cNvGrpSpPr>
            <a:grpSpLocks/>
          </p:cNvGrpSpPr>
          <p:nvPr/>
        </p:nvGrpSpPr>
        <p:grpSpPr bwMode="auto">
          <a:xfrm>
            <a:off x="5436096" y="1556792"/>
            <a:ext cx="3503117" cy="1584647"/>
            <a:chOff x="5580112" y="1484784"/>
            <a:chExt cx="3359762" cy="1512168"/>
          </a:xfrm>
        </p:grpSpPr>
        <p:sp>
          <p:nvSpPr>
            <p:cNvPr id="24" name="2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5" name="24 Metin kutusu"/>
            <p:cNvSpPr txBox="1"/>
            <p:nvPr/>
          </p:nvSpPr>
          <p:spPr>
            <a:xfrm>
              <a:off x="5649173" y="1883771"/>
              <a:ext cx="2831511" cy="1057318"/>
            </a:xfrm>
            <a:prstGeom prst="rect">
              <a:avLst/>
            </a:prstGeom>
            <a:solidFill>
              <a:schemeClr val="tx1">
                <a:lumMod val="65000"/>
              </a:schemeClr>
            </a:solidFill>
          </p:spPr>
          <p:txBody>
            <a:bodyPr wrap="square" anchor="ctr">
              <a:spAutoFit/>
            </a:bodyPr>
            <a:lstStyle/>
            <a:p>
              <a:pPr algn="ctr">
                <a:defRPr/>
              </a:pPr>
              <a:r>
                <a:rPr lang="tr-TR" sz="2200" i="1" dirty="0" smtClean="0"/>
                <a:t>Beyaz ile, güvenli kareden, bir hamlede kaç farklı şah çekeriz?</a:t>
              </a:r>
              <a:endParaRPr lang="tr-TR" sz="2200" i="1" dirty="0"/>
            </a:p>
          </p:txBody>
        </p:sp>
        <p:sp>
          <p:nvSpPr>
            <p:cNvPr id="26" name="25 Metin kutusu"/>
            <p:cNvSpPr txBox="1"/>
            <p:nvPr/>
          </p:nvSpPr>
          <p:spPr>
            <a:xfrm>
              <a:off x="6444208" y="1484784"/>
              <a:ext cx="1368152" cy="411179"/>
            </a:xfrm>
            <a:prstGeom prst="rect">
              <a:avLst/>
            </a:prstGeom>
            <a:noFill/>
            <a:scene3d>
              <a:camera prst="orthographicFront">
                <a:rot lat="3000000" lon="0" rev="0"/>
              </a:camera>
              <a:lightRig rig="threePt" dir="t"/>
            </a:scene3d>
          </p:spPr>
          <p:txBody>
            <a:bodyPr>
              <a:spAutoFit/>
            </a:bodyPr>
            <a:lstStyle/>
            <a:p>
              <a:pPr algn="ctr">
                <a:defRPr/>
              </a:pPr>
              <a:r>
                <a:rPr lang="tr-TR" sz="2200" i="1" dirty="0" smtClean="0"/>
                <a:t>7. </a:t>
              </a:r>
              <a:r>
                <a:rPr lang="tr-TR" sz="2200" i="1" dirty="0"/>
                <a:t>SORU</a:t>
              </a:r>
            </a:p>
          </p:txBody>
        </p:sp>
      </p:grpSp>
      <p:grpSp>
        <p:nvGrpSpPr>
          <p:cNvPr id="16" name="9 Grup"/>
          <p:cNvGrpSpPr/>
          <p:nvPr/>
        </p:nvGrpSpPr>
        <p:grpSpPr>
          <a:xfrm>
            <a:off x="5508104" y="3356992"/>
            <a:ext cx="3312368" cy="648072"/>
            <a:chOff x="251520" y="2420888"/>
            <a:chExt cx="2304256" cy="936104"/>
          </a:xfrm>
          <a:solidFill>
            <a:schemeClr val="tx1">
              <a:lumMod val="65000"/>
            </a:schemeClr>
          </a:solidFill>
        </p:grpSpPr>
        <p:sp>
          <p:nvSpPr>
            <p:cNvPr id="20" name="19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3" name="22 Metin kutusu">
              <a:hlinkClick r:id="rId5" action="ppaction://hlinksldjump"/>
            </p:cNvPr>
            <p:cNvSpPr txBox="1"/>
            <p:nvPr/>
          </p:nvSpPr>
          <p:spPr>
            <a:xfrm>
              <a:off x="304273" y="2701720"/>
              <a:ext cx="2110125" cy="622393"/>
            </a:xfrm>
            <a:prstGeom prst="rect">
              <a:avLst/>
            </a:prstGeom>
            <a:grpFill/>
          </p:spPr>
          <p:txBody>
            <a:bodyPr anchor="ctr">
              <a:spAutoFit/>
            </a:bodyPr>
            <a:lstStyle/>
            <a:p>
              <a:pPr>
                <a:defRPr/>
              </a:pPr>
              <a:r>
                <a:rPr lang="tr-TR" sz="2200" i="1" dirty="0"/>
                <a:t>a) </a:t>
              </a:r>
              <a:r>
                <a:rPr lang="tr-TR" sz="2200" i="1" dirty="0" smtClean="0"/>
                <a:t>2 farklı kareden</a:t>
              </a:r>
              <a:endParaRPr lang="tr-TR" sz="2200" i="1" dirty="0"/>
            </a:p>
          </p:txBody>
        </p:sp>
      </p:grpSp>
      <p:grpSp>
        <p:nvGrpSpPr>
          <p:cNvPr id="27" name="15 Grup"/>
          <p:cNvGrpSpPr/>
          <p:nvPr/>
        </p:nvGrpSpPr>
        <p:grpSpPr>
          <a:xfrm>
            <a:off x="5508104" y="4221088"/>
            <a:ext cx="3312368" cy="648072"/>
            <a:chOff x="251520" y="2420888"/>
            <a:chExt cx="2304256" cy="936104"/>
          </a:xfrm>
          <a:solidFill>
            <a:schemeClr val="tx1">
              <a:lumMod val="65000"/>
            </a:schemeClr>
          </a:solidFill>
        </p:grpSpPr>
        <p:sp>
          <p:nvSpPr>
            <p:cNvPr id="28" name="27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9" name="28 Metin kutusu">
              <a:hlinkClick r:id="rId5" action="ppaction://hlinksldjump"/>
            </p:cNvPr>
            <p:cNvSpPr txBox="1"/>
            <p:nvPr/>
          </p:nvSpPr>
          <p:spPr>
            <a:xfrm>
              <a:off x="304273" y="2701718"/>
              <a:ext cx="2110125" cy="622392"/>
            </a:xfrm>
            <a:prstGeom prst="rect">
              <a:avLst/>
            </a:prstGeom>
            <a:grpFill/>
          </p:spPr>
          <p:txBody>
            <a:bodyPr anchor="ctr">
              <a:spAutoFit/>
            </a:bodyPr>
            <a:lstStyle/>
            <a:p>
              <a:pPr>
                <a:defRPr/>
              </a:pPr>
              <a:r>
                <a:rPr lang="tr-TR" sz="2200" i="1" dirty="0"/>
                <a:t>b) </a:t>
              </a:r>
              <a:r>
                <a:rPr lang="tr-TR" sz="2200" i="1" dirty="0" smtClean="0"/>
                <a:t>3 farklı kareden</a:t>
              </a:r>
              <a:endParaRPr lang="tr-TR" sz="2200" i="1" dirty="0"/>
            </a:p>
          </p:txBody>
        </p:sp>
      </p:grpSp>
      <p:grpSp>
        <p:nvGrpSpPr>
          <p:cNvPr id="30" name="18 Grup"/>
          <p:cNvGrpSpPr/>
          <p:nvPr/>
        </p:nvGrpSpPr>
        <p:grpSpPr>
          <a:xfrm>
            <a:off x="5508104" y="5085184"/>
            <a:ext cx="3312368" cy="648072"/>
            <a:chOff x="251520" y="2420888"/>
            <a:chExt cx="2304256" cy="936104"/>
          </a:xfrm>
          <a:solidFill>
            <a:schemeClr val="tx1">
              <a:lumMod val="65000"/>
            </a:schemeClr>
          </a:solidFill>
        </p:grpSpPr>
        <p:sp>
          <p:nvSpPr>
            <p:cNvPr id="31" name="3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32" name="31 Metin kutusu">
              <a:hlinkClick r:id="rId6" action="ppaction://hlinksldjump">
                <a:snd r:embed="rId7" name="applause.wav"/>
              </a:hlinkClick>
            </p:cNvPr>
            <p:cNvSpPr txBox="1"/>
            <p:nvPr/>
          </p:nvSpPr>
          <p:spPr>
            <a:xfrm>
              <a:off x="304273" y="2701718"/>
              <a:ext cx="2110125" cy="622392"/>
            </a:xfrm>
            <a:prstGeom prst="rect">
              <a:avLst/>
            </a:prstGeom>
            <a:grpFill/>
          </p:spPr>
          <p:txBody>
            <a:bodyPr anchor="ctr">
              <a:spAutoFit/>
            </a:bodyPr>
            <a:lstStyle/>
            <a:p>
              <a:pPr>
                <a:defRPr/>
              </a:pPr>
              <a:r>
                <a:rPr lang="tr-TR" sz="2200" i="1" dirty="0" smtClean="0"/>
                <a:t>c) 4 farklı kareden</a:t>
              </a:r>
              <a:endParaRPr lang="tr-TR" sz="2200" i="1" dirty="0"/>
            </a:p>
          </p:txBody>
        </p:sp>
      </p:grpSp>
      <p:grpSp>
        <p:nvGrpSpPr>
          <p:cNvPr id="33" name="18 Grup"/>
          <p:cNvGrpSpPr/>
          <p:nvPr/>
        </p:nvGrpSpPr>
        <p:grpSpPr>
          <a:xfrm>
            <a:off x="5508104" y="5949280"/>
            <a:ext cx="3312368" cy="648072"/>
            <a:chOff x="251520" y="2420888"/>
            <a:chExt cx="2304256" cy="936104"/>
          </a:xfrm>
          <a:solidFill>
            <a:schemeClr val="tx1">
              <a:lumMod val="65000"/>
            </a:schemeClr>
          </a:solidFill>
        </p:grpSpPr>
        <p:sp>
          <p:nvSpPr>
            <p:cNvPr id="34" name="33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35" name="34 Metin kutusu">
              <a:hlinkClick r:id="rId5" action="ppaction://hlinksldjump"/>
            </p:cNvPr>
            <p:cNvSpPr txBox="1"/>
            <p:nvPr/>
          </p:nvSpPr>
          <p:spPr>
            <a:xfrm>
              <a:off x="304273" y="2701718"/>
              <a:ext cx="2110125" cy="622392"/>
            </a:xfrm>
            <a:prstGeom prst="rect">
              <a:avLst/>
            </a:prstGeom>
            <a:grpFill/>
          </p:spPr>
          <p:txBody>
            <a:bodyPr anchor="ctr">
              <a:spAutoFit/>
            </a:bodyPr>
            <a:lstStyle/>
            <a:p>
              <a:pPr>
                <a:defRPr/>
              </a:pPr>
              <a:r>
                <a:rPr lang="tr-TR" sz="2200" i="1" dirty="0" smtClean="0"/>
                <a:t>d) 5 farklı kareden</a:t>
              </a:r>
              <a:endParaRPr lang="tr-TR" sz="2200" i="1" dirty="0"/>
            </a:p>
          </p:txBody>
        </p:sp>
      </p:gr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2" name="35 Grup"/>
          <p:cNvGrpSpPr/>
          <p:nvPr/>
        </p:nvGrpSpPr>
        <p:grpSpPr>
          <a:xfrm>
            <a:off x="5652120" y="1772816"/>
            <a:ext cx="3168352" cy="3744416"/>
            <a:chOff x="5652120" y="1484784"/>
            <a:chExt cx="3168352" cy="3744416"/>
          </a:xfrm>
        </p:grpSpPr>
        <p:pic>
          <p:nvPicPr>
            <p:cNvPr id="20" name="7 Resim" descr="Sad-face.png"/>
            <p:cNvPicPr>
              <a:picLocks noChangeAspect="1"/>
            </p:cNvPicPr>
            <p:nvPr/>
          </p:nvPicPr>
          <p:blipFill>
            <a:blip r:embed="rId5"/>
            <a:srcRect/>
            <a:stretch>
              <a:fillRect/>
            </a:stretch>
          </p:blipFill>
          <p:spPr bwMode="auto">
            <a:xfrm>
              <a:off x="5652120" y="1988840"/>
              <a:ext cx="3168352" cy="3240360"/>
            </a:xfrm>
            <a:prstGeom prst="rect">
              <a:avLst/>
            </a:prstGeom>
            <a:noFill/>
            <a:ln w="9525">
              <a:noFill/>
              <a:miter lim="800000"/>
              <a:headEnd/>
              <a:tailEnd/>
            </a:ln>
          </p:spPr>
        </p:pic>
        <p:sp>
          <p:nvSpPr>
            <p:cNvPr id="35" name="34 Metin kutusu">
              <a:hlinkClick r:id="" action="ppaction://noaction"/>
            </p:cNvPr>
            <p:cNvSpPr txBox="1"/>
            <p:nvPr/>
          </p:nvSpPr>
          <p:spPr bwMode="auto">
            <a:xfrm>
              <a:off x="5652120" y="1484784"/>
              <a:ext cx="3045898" cy="430887"/>
            </a:xfrm>
            <a:prstGeom prst="rect">
              <a:avLst/>
            </a:prstGeom>
            <a:noFill/>
          </p:spPr>
          <p:txBody>
            <a:bodyPr wrap="none">
              <a:spAutoFit/>
            </a:bodyPr>
            <a:lstStyle/>
            <a:p>
              <a:pPr algn="ctr">
                <a:defRPr/>
              </a:pPr>
              <a:r>
                <a:rPr lang="tr-TR" sz="2200" b="1" i="1" u="sng" dirty="0" smtClean="0">
                  <a:solidFill>
                    <a:srgbClr val="FFC000"/>
                  </a:solidFill>
                </a:rPr>
                <a:t>7. SORUNUN CEVABI</a:t>
              </a:r>
              <a:endParaRPr lang="tr-TR" sz="2200" b="1" i="1" u="sng" dirty="0">
                <a:solidFill>
                  <a:srgbClr val="FFC000"/>
                </a:solidFill>
              </a:endParaRPr>
            </a:p>
          </p:txBody>
        </p:sp>
      </p:grpSp>
      <p:sp>
        <p:nvSpPr>
          <p:cNvPr id="12" name="11 Dikdörtgen"/>
          <p:cNvSpPr/>
          <p:nvPr/>
        </p:nvSpPr>
        <p:spPr>
          <a:xfrm>
            <a:off x="1403648" y="1628800"/>
            <a:ext cx="2952328" cy="86409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defRPr/>
            </a:pPr>
            <a:r>
              <a:rPr lang="tr-TR" sz="2000" i="1" dirty="0" smtClean="0">
                <a:solidFill>
                  <a:schemeClr val="bg1"/>
                </a:solidFill>
                <a:latin typeface="Arial" pitchFamily="34" charset="0"/>
                <a:cs typeface="Arial" pitchFamily="34" charset="0"/>
              </a:rPr>
              <a:t>Güvenli 4 farklı kareden şah çekebilir.</a:t>
            </a:r>
          </a:p>
        </p:txBody>
      </p:sp>
      <p:grpSp>
        <p:nvGrpSpPr>
          <p:cNvPr id="3" name="10 Grup"/>
          <p:cNvGrpSpPr/>
          <p:nvPr/>
        </p:nvGrpSpPr>
        <p:grpSpPr>
          <a:xfrm>
            <a:off x="8457491" y="5960313"/>
            <a:ext cx="579005" cy="781055"/>
            <a:chOff x="8457491" y="5960313"/>
            <a:chExt cx="579005" cy="781055"/>
          </a:xfrm>
        </p:grpSpPr>
        <p:sp>
          <p:nvSpPr>
            <p:cNvPr id="14" name="13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4" name="13 Grup"/>
          <p:cNvGrpSpPr/>
          <p:nvPr/>
        </p:nvGrpSpPr>
        <p:grpSpPr>
          <a:xfrm>
            <a:off x="7737411" y="5960313"/>
            <a:ext cx="561372" cy="781055"/>
            <a:chOff x="7737411" y="5960313"/>
            <a:chExt cx="561372" cy="781055"/>
          </a:xfrm>
        </p:grpSpPr>
        <p:sp>
          <p:nvSpPr>
            <p:cNvPr id="18" name="17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9" name="18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4" name="30 Grup"/>
          <p:cNvGrpSpPr>
            <a:grpSpLocks/>
          </p:cNvGrpSpPr>
          <p:nvPr/>
        </p:nvGrpSpPr>
        <p:grpSpPr bwMode="auto">
          <a:xfrm>
            <a:off x="5436096" y="1556792"/>
            <a:ext cx="3503117" cy="1584647"/>
            <a:chOff x="5580112" y="1484784"/>
            <a:chExt cx="3359762" cy="1512168"/>
          </a:xfrm>
        </p:grpSpPr>
        <p:sp>
          <p:nvSpPr>
            <p:cNvPr id="24" name="2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5" name="24 Metin kutusu"/>
            <p:cNvSpPr txBox="1"/>
            <p:nvPr/>
          </p:nvSpPr>
          <p:spPr>
            <a:xfrm>
              <a:off x="5649173" y="1883771"/>
              <a:ext cx="2831511" cy="1057318"/>
            </a:xfrm>
            <a:prstGeom prst="rect">
              <a:avLst/>
            </a:prstGeom>
            <a:solidFill>
              <a:schemeClr val="tx1">
                <a:lumMod val="65000"/>
              </a:schemeClr>
            </a:solidFill>
          </p:spPr>
          <p:txBody>
            <a:bodyPr wrap="square" anchor="ctr">
              <a:spAutoFit/>
            </a:bodyPr>
            <a:lstStyle/>
            <a:p>
              <a:pPr algn="ctr">
                <a:defRPr/>
              </a:pPr>
              <a:r>
                <a:rPr lang="tr-TR" sz="2200" i="1" dirty="0" smtClean="0"/>
                <a:t>Beyaz ile bir hamlede </a:t>
              </a:r>
            </a:p>
            <a:p>
              <a:pPr algn="ctr">
                <a:defRPr/>
              </a:pPr>
              <a:r>
                <a:rPr lang="tr-TR" sz="2200" i="1" dirty="0" smtClean="0"/>
                <a:t>kaç farklı kareden </a:t>
              </a:r>
            </a:p>
            <a:p>
              <a:pPr algn="ctr">
                <a:defRPr/>
              </a:pPr>
              <a:r>
                <a:rPr lang="tr-TR" sz="2200" i="1" dirty="0" smtClean="0"/>
                <a:t>savunma yapabiliriz?</a:t>
              </a:r>
              <a:endParaRPr lang="tr-TR" sz="2200" i="1" dirty="0"/>
            </a:p>
          </p:txBody>
        </p:sp>
        <p:sp>
          <p:nvSpPr>
            <p:cNvPr id="26" name="25 Metin kutusu"/>
            <p:cNvSpPr txBox="1"/>
            <p:nvPr/>
          </p:nvSpPr>
          <p:spPr>
            <a:xfrm>
              <a:off x="6444208" y="1484784"/>
              <a:ext cx="1368152" cy="411179"/>
            </a:xfrm>
            <a:prstGeom prst="rect">
              <a:avLst/>
            </a:prstGeom>
            <a:noFill/>
            <a:scene3d>
              <a:camera prst="orthographicFront">
                <a:rot lat="3000000" lon="0" rev="0"/>
              </a:camera>
              <a:lightRig rig="threePt" dir="t"/>
            </a:scene3d>
          </p:spPr>
          <p:txBody>
            <a:bodyPr>
              <a:spAutoFit/>
            </a:bodyPr>
            <a:lstStyle/>
            <a:p>
              <a:pPr algn="ctr">
                <a:defRPr/>
              </a:pPr>
              <a:r>
                <a:rPr lang="tr-TR" sz="2200" i="1" dirty="0" smtClean="0"/>
                <a:t>8. </a:t>
              </a:r>
              <a:r>
                <a:rPr lang="tr-TR" sz="2200" i="1" dirty="0"/>
                <a:t>SORU</a:t>
              </a:r>
            </a:p>
          </p:txBody>
        </p:sp>
      </p:grpSp>
      <p:grpSp>
        <p:nvGrpSpPr>
          <p:cNvPr id="19" name="9 Grup"/>
          <p:cNvGrpSpPr/>
          <p:nvPr/>
        </p:nvGrpSpPr>
        <p:grpSpPr>
          <a:xfrm>
            <a:off x="5508104" y="3356992"/>
            <a:ext cx="3312368" cy="648072"/>
            <a:chOff x="251520" y="2420888"/>
            <a:chExt cx="2304256" cy="936104"/>
          </a:xfrm>
          <a:solidFill>
            <a:schemeClr val="tx1">
              <a:lumMod val="65000"/>
            </a:schemeClr>
          </a:solidFill>
        </p:grpSpPr>
        <p:sp>
          <p:nvSpPr>
            <p:cNvPr id="20" name="19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1" name="20 Metin kutusu">
              <a:hlinkClick r:id="rId5" action="ppaction://hlinksldjump"/>
            </p:cNvPr>
            <p:cNvSpPr txBox="1"/>
            <p:nvPr/>
          </p:nvSpPr>
          <p:spPr>
            <a:xfrm>
              <a:off x="304273" y="2701720"/>
              <a:ext cx="2110125" cy="622393"/>
            </a:xfrm>
            <a:prstGeom prst="rect">
              <a:avLst/>
            </a:prstGeom>
            <a:grpFill/>
          </p:spPr>
          <p:txBody>
            <a:bodyPr anchor="ctr">
              <a:spAutoFit/>
            </a:bodyPr>
            <a:lstStyle/>
            <a:p>
              <a:pPr>
                <a:defRPr/>
              </a:pPr>
              <a:r>
                <a:rPr lang="tr-TR" sz="2200" i="1" dirty="0"/>
                <a:t>a) </a:t>
              </a:r>
              <a:r>
                <a:rPr lang="tr-TR" sz="2200" i="1" dirty="0" smtClean="0"/>
                <a:t>2</a:t>
              </a:r>
              <a:endParaRPr lang="tr-TR" sz="2200" i="1" dirty="0"/>
            </a:p>
          </p:txBody>
        </p:sp>
      </p:grpSp>
      <p:grpSp>
        <p:nvGrpSpPr>
          <p:cNvPr id="23" name="15 Grup"/>
          <p:cNvGrpSpPr/>
          <p:nvPr/>
        </p:nvGrpSpPr>
        <p:grpSpPr>
          <a:xfrm>
            <a:off x="5508104" y="4221088"/>
            <a:ext cx="3312368" cy="648072"/>
            <a:chOff x="251520" y="2420888"/>
            <a:chExt cx="2304256" cy="936104"/>
          </a:xfrm>
          <a:solidFill>
            <a:schemeClr val="tx1">
              <a:lumMod val="65000"/>
            </a:schemeClr>
          </a:solidFill>
        </p:grpSpPr>
        <p:sp>
          <p:nvSpPr>
            <p:cNvPr id="27" name="26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30" name="29 Metin kutusu">
              <a:hlinkClick r:id="rId5" action="ppaction://hlinksldjump"/>
            </p:cNvPr>
            <p:cNvSpPr txBox="1"/>
            <p:nvPr/>
          </p:nvSpPr>
          <p:spPr>
            <a:xfrm>
              <a:off x="304273" y="2701718"/>
              <a:ext cx="2110125" cy="622392"/>
            </a:xfrm>
            <a:prstGeom prst="rect">
              <a:avLst/>
            </a:prstGeom>
            <a:grpFill/>
          </p:spPr>
          <p:txBody>
            <a:bodyPr anchor="ctr">
              <a:spAutoFit/>
            </a:bodyPr>
            <a:lstStyle/>
            <a:p>
              <a:pPr>
                <a:defRPr/>
              </a:pPr>
              <a:r>
                <a:rPr lang="tr-TR" sz="2200" i="1" dirty="0"/>
                <a:t>b) </a:t>
              </a:r>
              <a:r>
                <a:rPr lang="tr-TR" sz="2200" i="1" dirty="0" smtClean="0"/>
                <a:t>3 </a:t>
              </a:r>
              <a:endParaRPr lang="tr-TR" sz="2200" i="1" dirty="0"/>
            </a:p>
          </p:txBody>
        </p:sp>
      </p:grpSp>
      <p:grpSp>
        <p:nvGrpSpPr>
          <p:cNvPr id="31" name="18 Grup"/>
          <p:cNvGrpSpPr/>
          <p:nvPr/>
        </p:nvGrpSpPr>
        <p:grpSpPr>
          <a:xfrm>
            <a:off x="5508104" y="5085184"/>
            <a:ext cx="3312368" cy="648072"/>
            <a:chOff x="251520" y="2420888"/>
            <a:chExt cx="2304256" cy="936104"/>
          </a:xfrm>
          <a:solidFill>
            <a:schemeClr val="tx1">
              <a:lumMod val="65000"/>
            </a:schemeClr>
          </a:solidFill>
        </p:grpSpPr>
        <p:sp>
          <p:nvSpPr>
            <p:cNvPr id="32" name="31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33" name="32 Metin kutusu">
              <a:hlinkClick r:id="rId6" action="ppaction://hlinksldjump">
                <a:snd r:embed="rId7" name="applause.wav"/>
              </a:hlinkClick>
            </p:cNvPr>
            <p:cNvSpPr txBox="1"/>
            <p:nvPr/>
          </p:nvSpPr>
          <p:spPr>
            <a:xfrm>
              <a:off x="304273" y="2701718"/>
              <a:ext cx="2110125" cy="622392"/>
            </a:xfrm>
            <a:prstGeom prst="rect">
              <a:avLst/>
            </a:prstGeom>
            <a:grpFill/>
          </p:spPr>
          <p:txBody>
            <a:bodyPr anchor="ctr">
              <a:spAutoFit/>
            </a:bodyPr>
            <a:lstStyle/>
            <a:p>
              <a:pPr>
                <a:defRPr/>
              </a:pPr>
              <a:r>
                <a:rPr lang="tr-TR" sz="2200" i="1" dirty="0" smtClean="0"/>
                <a:t>c) 4</a:t>
              </a:r>
              <a:endParaRPr lang="tr-TR" sz="2200" i="1" dirty="0"/>
            </a:p>
          </p:txBody>
        </p:sp>
      </p:grpSp>
      <p:grpSp>
        <p:nvGrpSpPr>
          <p:cNvPr id="34" name="18 Grup"/>
          <p:cNvGrpSpPr/>
          <p:nvPr/>
        </p:nvGrpSpPr>
        <p:grpSpPr>
          <a:xfrm>
            <a:off x="5508104" y="5949280"/>
            <a:ext cx="3312368" cy="648072"/>
            <a:chOff x="251520" y="2420888"/>
            <a:chExt cx="2304256" cy="936104"/>
          </a:xfrm>
          <a:solidFill>
            <a:schemeClr val="tx1">
              <a:lumMod val="65000"/>
            </a:schemeClr>
          </a:solidFill>
        </p:grpSpPr>
        <p:sp>
          <p:nvSpPr>
            <p:cNvPr id="35" name="34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36" name="35 Metin kutusu">
              <a:hlinkClick r:id="rId5" action="ppaction://hlinksldjump"/>
            </p:cNvPr>
            <p:cNvSpPr txBox="1"/>
            <p:nvPr/>
          </p:nvSpPr>
          <p:spPr>
            <a:xfrm>
              <a:off x="304273" y="2701718"/>
              <a:ext cx="2110125" cy="622392"/>
            </a:xfrm>
            <a:prstGeom prst="rect">
              <a:avLst/>
            </a:prstGeom>
            <a:grpFill/>
          </p:spPr>
          <p:txBody>
            <a:bodyPr anchor="ctr">
              <a:spAutoFit/>
            </a:bodyPr>
            <a:lstStyle/>
            <a:p>
              <a:pPr>
                <a:defRPr/>
              </a:pPr>
              <a:r>
                <a:rPr lang="tr-TR" sz="2200" i="1" dirty="0" smtClean="0"/>
                <a:t>d) 5</a:t>
              </a:r>
              <a:endParaRPr lang="tr-TR" sz="2200" i="1" dirty="0"/>
            </a:p>
          </p:txBody>
        </p:sp>
      </p:gr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451421" y="1556792"/>
            <a:ext cx="4829175" cy="4829175"/>
          </a:xfrm>
          <a:prstGeom prst="rect">
            <a:avLst/>
          </a:prstGeom>
          <a:noFill/>
          <a:ln w="9525">
            <a:noFill/>
            <a:miter lim="800000"/>
            <a:headEnd/>
            <a:tailEnd/>
          </a:ln>
        </p:spPr>
      </p:pic>
      <p:graphicFrame>
        <p:nvGraphicFramePr>
          <p:cNvPr id="336" name="Google Shape;336;p41"/>
          <p:cNvGraphicFramePr/>
          <p:nvPr/>
        </p:nvGraphicFramePr>
        <p:xfrm>
          <a:off x="467544" y="6356116"/>
          <a:ext cx="4768648" cy="457260"/>
        </p:xfrm>
        <a:graphic>
          <a:graphicData uri="http://schemas.openxmlformats.org/drawingml/2006/table">
            <a:tbl>
              <a:tblPr>
                <a:noFill/>
                <a:tableStyleId>{448EF3B1-CE5E-465F-8E57-AA632BA30DCE}</a:tableStyleId>
              </a:tblPr>
              <a:tblGrid>
                <a:gridCol w="596081">
                  <a:extLst>
                    <a:ext uri="{9D8B030D-6E8A-4147-A177-3AD203B41FA5}">
                      <a16:colId xmlns:a16="http://schemas.microsoft.com/office/drawing/2014/main" val="20000"/>
                    </a:ext>
                  </a:extLst>
                </a:gridCol>
                <a:gridCol w="596081">
                  <a:extLst>
                    <a:ext uri="{9D8B030D-6E8A-4147-A177-3AD203B41FA5}">
                      <a16:colId xmlns:a16="http://schemas.microsoft.com/office/drawing/2014/main" val="20001"/>
                    </a:ext>
                  </a:extLst>
                </a:gridCol>
                <a:gridCol w="596081">
                  <a:extLst>
                    <a:ext uri="{9D8B030D-6E8A-4147-A177-3AD203B41FA5}">
                      <a16:colId xmlns:a16="http://schemas.microsoft.com/office/drawing/2014/main" val="20002"/>
                    </a:ext>
                  </a:extLst>
                </a:gridCol>
                <a:gridCol w="596081">
                  <a:extLst>
                    <a:ext uri="{9D8B030D-6E8A-4147-A177-3AD203B41FA5}">
                      <a16:colId xmlns:a16="http://schemas.microsoft.com/office/drawing/2014/main" val="20003"/>
                    </a:ext>
                  </a:extLst>
                </a:gridCol>
                <a:gridCol w="596081">
                  <a:extLst>
                    <a:ext uri="{9D8B030D-6E8A-4147-A177-3AD203B41FA5}">
                      <a16:colId xmlns:a16="http://schemas.microsoft.com/office/drawing/2014/main" val="20004"/>
                    </a:ext>
                  </a:extLst>
                </a:gridCol>
                <a:gridCol w="596081">
                  <a:extLst>
                    <a:ext uri="{9D8B030D-6E8A-4147-A177-3AD203B41FA5}">
                      <a16:colId xmlns:a16="http://schemas.microsoft.com/office/drawing/2014/main" val="20005"/>
                    </a:ext>
                  </a:extLst>
                </a:gridCol>
                <a:gridCol w="596081">
                  <a:extLst>
                    <a:ext uri="{9D8B030D-6E8A-4147-A177-3AD203B41FA5}">
                      <a16:colId xmlns:a16="http://schemas.microsoft.com/office/drawing/2014/main" val="20006"/>
                    </a:ext>
                  </a:extLst>
                </a:gridCol>
                <a:gridCol w="596081">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e</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f</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35496" y="16288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2</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3" name="35 Grup"/>
          <p:cNvGrpSpPr/>
          <p:nvPr/>
        </p:nvGrpSpPr>
        <p:grpSpPr>
          <a:xfrm>
            <a:off x="5652120" y="1772816"/>
            <a:ext cx="3168352" cy="3744416"/>
            <a:chOff x="5652120" y="1484784"/>
            <a:chExt cx="3168352" cy="3744416"/>
          </a:xfrm>
        </p:grpSpPr>
        <p:pic>
          <p:nvPicPr>
            <p:cNvPr id="20" name="7 Resim" descr="Sad-face.png"/>
            <p:cNvPicPr>
              <a:picLocks noChangeAspect="1"/>
            </p:cNvPicPr>
            <p:nvPr/>
          </p:nvPicPr>
          <p:blipFill>
            <a:blip r:embed="rId5"/>
            <a:srcRect/>
            <a:stretch>
              <a:fillRect/>
            </a:stretch>
          </p:blipFill>
          <p:spPr bwMode="auto">
            <a:xfrm>
              <a:off x="5652120" y="1988840"/>
              <a:ext cx="3168352" cy="3240360"/>
            </a:xfrm>
            <a:prstGeom prst="rect">
              <a:avLst/>
            </a:prstGeom>
            <a:noFill/>
            <a:ln w="9525">
              <a:noFill/>
              <a:miter lim="800000"/>
              <a:headEnd/>
              <a:tailEnd/>
            </a:ln>
          </p:spPr>
        </p:pic>
        <p:sp>
          <p:nvSpPr>
            <p:cNvPr id="35" name="34 Metin kutusu">
              <a:hlinkClick r:id="" action="ppaction://noaction"/>
            </p:cNvPr>
            <p:cNvSpPr txBox="1"/>
            <p:nvPr/>
          </p:nvSpPr>
          <p:spPr bwMode="auto">
            <a:xfrm>
              <a:off x="5652120" y="1484784"/>
              <a:ext cx="3045898" cy="430887"/>
            </a:xfrm>
            <a:prstGeom prst="rect">
              <a:avLst/>
            </a:prstGeom>
            <a:noFill/>
          </p:spPr>
          <p:txBody>
            <a:bodyPr wrap="none">
              <a:spAutoFit/>
            </a:bodyPr>
            <a:lstStyle/>
            <a:p>
              <a:pPr algn="ctr">
                <a:defRPr/>
              </a:pPr>
              <a:r>
                <a:rPr lang="tr-TR" sz="2200" b="1" i="1" u="sng" dirty="0" smtClean="0">
                  <a:solidFill>
                    <a:srgbClr val="FFC000"/>
                  </a:solidFill>
                </a:rPr>
                <a:t>8. SORUNUN CEVABI</a:t>
              </a:r>
              <a:endParaRPr lang="tr-TR" sz="2200" b="1" i="1" u="sng" dirty="0">
                <a:solidFill>
                  <a:srgbClr val="FFC000"/>
                </a:solidFill>
              </a:endParaRPr>
            </a:p>
          </p:txBody>
        </p:sp>
      </p:grpSp>
      <p:sp>
        <p:nvSpPr>
          <p:cNvPr id="12" name="11 Dikdörtgen"/>
          <p:cNvSpPr/>
          <p:nvPr/>
        </p:nvSpPr>
        <p:spPr>
          <a:xfrm>
            <a:off x="539552" y="1628800"/>
            <a:ext cx="3096344" cy="144016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defRPr/>
            </a:pPr>
            <a:r>
              <a:rPr lang="tr-TR" sz="2000" i="1" dirty="0" smtClean="0">
                <a:solidFill>
                  <a:schemeClr val="bg1"/>
                </a:solidFill>
                <a:latin typeface="Arial" pitchFamily="34" charset="0"/>
                <a:cs typeface="Arial" pitchFamily="34" charset="0"/>
              </a:rPr>
              <a:t>Fil ile saldıran taşı alarak,</a:t>
            </a:r>
          </a:p>
          <a:p>
            <a:pPr>
              <a:defRPr/>
            </a:pPr>
            <a:r>
              <a:rPr lang="tr-TR" sz="2000" i="1" dirty="0" smtClean="0">
                <a:solidFill>
                  <a:schemeClr val="bg1"/>
                </a:solidFill>
                <a:latin typeface="Arial" pitchFamily="34" charset="0"/>
                <a:cs typeface="Arial" pitchFamily="34" charset="0"/>
              </a:rPr>
              <a:t>Fil ile perdeleme yaparak,</a:t>
            </a:r>
          </a:p>
          <a:p>
            <a:pPr>
              <a:defRPr/>
            </a:pPr>
            <a:r>
              <a:rPr lang="tr-TR" sz="2000" i="1" dirty="0" smtClean="0">
                <a:solidFill>
                  <a:schemeClr val="bg1"/>
                </a:solidFill>
                <a:latin typeface="Arial" pitchFamily="34" charset="0"/>
                <a:cs typeface="Arial" pitchFamily="34" charset="0"/>
              </a:rPr>
              <a:t>Şah ile iki farklı güvenli kareye kaçarak.</a:t>
            </a:r>
          </a:p>
        </p:txBody>
      </p:sp>
      <p:grpSp>
        <p:nvGrpSpPr>
          <p:cNvPr id="13" name="10 Grup"/>
          <p:cNvGrpSpPr/>
          <p:nvPr/>
        </p:nvGrpSpPr>
        <p:grpSpPr>
          <a:xfrm>
            <a:off x="8457491" y="5960313"/>
            <a:ext cx="579005" cy="781055"/>
            <a:chOff x="8457491" y="5960313"/>
            <a:chExt cx="579005" cy="781055"/>
          </a:xfrm>
        </p:grpSpPr>
        <p:sp>
          <p:nvSpPr>
            <p:cNvPr id="14" name="13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6" name="13 Grup"/>
          <p:cNvGrpSpPr/>
          <p:nvPr/>
        </p:nvGrpSpPr>
        <p:grpSpPr>
          <a:xfrm>
            <a:off x="7737411" y="5960313"/>
            <a:ext cx="561372" cy="781055"/>
            <a:chOff x="7737411" y="5960313"/>
            <a:chExt cx="561372" cy="781055"/>
          </a:xfrm>
        </p:grpSpPr>
        <p:sp>
          <p:nvSpPr>
            <p:cNvPr id="18" name="17 Komut Düğmesi: Geri veya Önceki">
              <a:hlinkClick r:id="" action="ppaction://hlinkshowjump?jump=previousslide" highlightClick="1"/>
            </p:cNvPr>
            <p:cNvSpPr/>
            <p:nvPr/>
          </p:nvSpPr>
          <p:spPr>
            <a:xfrm>
              <a:off x="7740352"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9" name="18 Metin kutusu"/>
            <p:cNvSpPr txBox="1"/>
            <p:nvPr/>
          </p:nvSpPr>
          <p:spPr>
            <a:xfrm>
              <a:off x="7737411"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Google Shape;203;p26"/>
          <p:cNvSpPr>
            <a:spLocks noChangeArrowheads="1"/>
          </p:cNvSpPr>
          <p:nvPr/>
        </p:nvSpPr>
        <p:spPr bwMode="auto">
          <a:xfrm>
            <a:off x="1403648" y="1772816"/>
            <a:ext cx="5040560" cy="2376264"/>
          </a:xfrm>
          <a:prstGeom prst="wedgeRoundRectCallout">
            <a:avLst>
              <a:gd name="adj1" fmla="val 62376"/>
              <a:gd name="adj2" fmla="val -20900"/>
              <a:gd name="adj3" fmla="val 16667"/>
            </a:avLst>
          </a:prstGeom>
          <a:solidFill>
            <a:schemeClr val="tx1">
              <a:lumMod val="95000"/>
            </a:schemeClr>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4400" i="1" dirty="0" smtClean="0">
                <a:sym typeface="Comic Sans MS" pitchFamily="66" charset="0"/>
              </a:rPr>
              <a:t>Dersimiz bitti.</a:t>
            </a:r>
          </a:p>
          <a:p>
            <a:pPr algn="ctr">
              <a:buClr>
                <a:srgbClr val="000000"/>
              </a:buClr>
              <a:buFont typeface="Arial" pitchFamily="34" charset="0"/>
              <a:buNone/>
            </a:pPr>
            <a:r>
              <a:rPr lang="tr-TR" sz="4400" i="1" dirty="0" smtClean="0">
                <a:solidFill>
                  <a:srgbClr val="FF0000"/>
                </a:solidFill>
                <a:sym typeface="Comic Sans MS" pitchFamily="66" charset="0"/>
              </a:rPr>
              <a:t>HOŞÇAKALIN…</a:t>
            </a:r>
            <a:endParaRPr lang="tr-TR" sz="4400" dirty="0">
              <a:solidFill>
                <a:srgbClr val="FF0000"/>
              </a:solidFill>
            </a:endParaRPr>
          </a:p>
        </p:txBody>
      </p:sp>
      <p:grpSp>
        <p:nvGrpSpPr>
          <p:cNvPr id="15" name="14 Grup"/>
          <p:cNvGrpSpPr/>
          <p:nvPr/>
        </p:nvGrpSpPr>
        <p:grpSpPr>
          <a:xfrm>
            <a:off x="4860136" y="5661248"/>
            <a:ext cx="936000" cy="1080120"/>
            <a:chOff x="5436200" y="5661248"/>
            <a:chExt cx="936000" cy="1080120"/>
          </a:xfrm>
        </p:grpSpPr>
        <p:sp>
          <p:nvSpPr>
            <p:cNvPr id="13" name="12 Komut Düğmesi: Bitiş">
              <a:hlinkClick r:id="" action="ppaction://hlinkshowjump?jump=endshow" highlightClick="1"/>
            </p:cNvPr>
            <p:cNvSpPr/>
            <p:nvPr/>
          </p:nvSpPr>
          <p:spPr>
            <a:xfrm>
              <a:off x="5436200" y="5974568"/>
              <a:ext cx="936000" cy="766800"/>
            </a:xfrm>
            <a:prstGeom prst="actionButtonEnd">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5579469" y="5661248"/>
              <a:ext cx="663964" cy="307777"/>
            </a:xfrm>
            <a:prstGeom prst="rect">
              <a:avLst/>
            </a:prstGeom>
            <a:noFill/>
          </p:spPr>
          <p:txBody>
            <a:bodyPr wrap="none" rtlCol="0">
              <a:spAutoFit/>
            </a:bodyPr>
            <a:lstStyle/>
            <a:p>
              <a:pPr algn="ctr"/>
              <a:r>
                <a:rPr lang="tr-TR" b="1" dirty="0" smtClean="0"/>
                <a:t>ÇIKIŞ</a:t>
              </a:r>
              <a:endParaRPr lang="tr-TR" b="1" dirty="0"/>
            </a:p>
          </p:txBody>
        </p:sp>
      </p:grpSp>
      <p:grpSp>
        <p:nvGrpSpPr>
          <p:cNvPr id="18" name="17 Grup"/>
          <p:cNvGrpSpPr/>
          <p:nvPr/>
        </p:nvGrpSpPr>
        <p:grpSpPr>
          <a:xfrm>
            <a:off x="3635896" y="5661248"/>
            <a:ext cx="936000" cy="1080120"/>
            <a:chOff x="4211960" y="5661248"/>
            <a:chExt cx="936000" cy="1080120"/>
          </a:xfrm>
        </p:grpSpPr>
        <p:sp>
          <p:nvSpPr>
            <p:cNvPr id="16" name="15 Komut Düğmesi: Başlangıç">
              <a:hlinkClick r:id="" action="ppaction://hlinkshowjump?jump=firstslide" highlightClick="1"/>
            </p:cNvPr>
            <p:cNvSpPr/>
            <p:nvPr/>
          </p:nvSpPr>
          <p:spPr>
            <a:xfrm>
              <a:off x="4211960" y="5974568"/>
              <a:ext cx="936000" cy="766800"/>
            </a:xfrm>
            <a:prstGeom prst="actionButtonBeginning">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16 Metin kutusu"/>
            <p:cNvSpPr txBox="1"/>
            <p:nvPr/>
          </p:nvSpPr>
          <p:spPr>
            <a:xfrm>
              <a:off x="4351169" y="5661248"/>
              <a:ext cx="673582" cy="307777"/>
            </a:xfrm>
            <a:prstGeom prst="rect">
              <a:avLst/>
            </a:prstGeom>
            <a:noFill/>
          </p:spPr>
          <p:txBody>
            <a:bodyPr wrap="none" rtlCol="0">
              <a:spAutoFit/>
            </a:bodyPr>
            <a:lstStyle/>
            <a:p>
              <a:pPr algn="ctr"/>
              <a:r>
                <a:rPr lang="tr-TR" b="1" dirty="0" smtClean="0"/>
                <a:t>GİRİŞ</a:t>
              </a:r>
              <a:endParaRPr lang="tr-TR" b="1" dirty="0"/>
            </a:p>
          </p:txBody>
        </p:sp>
      </p:grpSp>
      <p:pic>
        <p:nvPicPr>
          <p:cNvPr id="12" name="Google Shape;197;p25" descr="deneme 342r7yg.jpg"/>
          <p:cNvPicPr preferRelativeResize="0">
            <a:picLocks noChangeAspect="1" noChangeArrowheads="1"/>
          </p:cNvPicPr>
          <p:nvPr/>
        </p:nvPicPr>
        <p:blipFill>
          <a:blip r:embed="rId3"/>
          <a:stretch>
            <a:fillRect/>
          </a:stretch>
        </p:blipFill>
        <p:spPr bwMode="auto">
          <a:xfrm>
            <a:off x="6620833" y="1844824"/>
            <a:ext cx="1839599" cy="4011114"/>
          </a:xfrm>
          <a:prstGeom prst="rect">
            <a:avLst/>
          </a:prstGeom>
          <a:noFill/>
          <a:ln w="9525">
            <a:noFill/>
            <a:miter lim="800000"/>
            <a:headEnd/>
            <a:tailEnd/>
          </a:ln>
        </p:spPr>
      </p:pic>
      <p:pic>
        <p:nvPicPr>
          <p:cNvPr id="19" name="18 Resim" descr="TSF Eğitim Kuruku Banner.png"/>
          <p:cNvPicPr>
            <a:picLocks noChangeAspect="1"/>
          </p:cNvPicPr>
          <p:nvPr/>
        </p:nvPicPr>
        <p:blipFill>
          <a:blip r:embed="rId4"/>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kış">
  <a:themeElements>
    <a:clrScheme name="Akış">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kış">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kış">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kış">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Akış">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3897</TotalTime>
  <Words>1844</Words>
  <Application>Microsoft Office PowerPoint</Application>
  <PresentationFormat>Ekran Gösterisi (4:3)</PresentationFormat>
  <Paragraphs>800</Paragraphs>
  <Slides>48</Slides>
  <Notes>48</Notes>
  <HiddenSlides>0</HiddenSlides>
  <MMClips>0</MMClips>
  <ScaleCrop>false</ScaleCrop>
  <HeadingPairs>
    <vt:vector size="6" baseType="variant">
      <vt:variant>
        <vt:lpstr>Kullanılan Yazı Tipleri</vt:lpstr>
      </vt:variant>
      <vt:variant>
        <vt:i4>7</vt:i4>
      </vt:variant>
      <vt:variant>
        <vt:lpstr>Tema</vt:lpstr>
      </vt:variant>
      <vt:variant>
        <vt:i4>1</vt:i4>
      </vt:variant>
      <vt:variant>
        <vt:lpstr>Slayt Başlıkları</vt:lpstr>
      </vt:variant>
      <vt:variant>
        <vt:i4>48</vt:i4>
      </vt:variant>
    </vt:vector>
  </HeadingPairs>
  <TitlesOfParts>
    <vt:vector size="56" baseType="lpstr">
      <vt:lpstr>Wingdings</vt:lpstr>
      <vt:lpstr>Calibri</vt:lpstr>
      <vt:lpstr>Comic Sans MS</vt:lpstr>
      <vt:lpstr>Constantia</vt:lpstr>
      <vt:lpstr>Noto Sans Symbols</vt:lpstr>
      <vt:lpstr>Arial</vt:lpstr>
      <vt:lpstr>Wingdings 2</vt:lpstr>
      <vt:lpstr>Akış</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Ogretmen</dc:creator>
  <cp:lastModifiedBy>LenovoL340</cp:lastModifiedBy>
  <cp:revision>386</cp:revision>
  <dcterms:modified xsi:type="dcterms:W3CDTF">2019-12-24T08:27:22Z</dcterms:modified>
</cp:coreProperties>
</file>