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Lst>
  <p:notesMasterIdLst>
    <p:notesMasterId r:id="rId47"/>
  </p:notesMasterIdLst>
  <p:sldIdLst>
    <p:sldId id="404" r:id="rId2"/>
    <p:sldId id="405" r:id="rId3"/>
    <p:sldId id="406" r:id="rId4"/>
    <p:sldId id="407" r:id="rId5"/>
    <p:sldId id="408" r:id="rId6"/>
    <p:sldId id="409" r:id="rId7"/>
    <p:sldId id="257" r:id="rId8"/>
    <p:sldId id="325" r:id="rId9"/>
    <p:sldId id="378" r:id="rId10"/>
    <p:sldId id="379" r:id="rId11"/>
    <p:sldId id="380" r:id="rId12"/>
    <p:sldId id="381" r:id="rId13"/>
    <p:sldId id="382" r:id="rId14"/>
    <p:sldId id="383" r:id="rId15"/>
    <p:sldId id="384" r:id="rId16"/>
    <p:sldId id="385" r:id="rId17"/>
    <p:sldId id="386" r:id="rId18"/>
    <p:sldId id="396" r:id="rId19"/>
    <p:sldId id="395" r:id="rId20"/>
    <p:sldId id="387" r:id="rId21"/>
    <p:sldId id="388" r:id="rId22"/>
    <p:sldId id="389" r:id="rId23"/>
    <p:sldId id="390" r:id="rId24"/>
    <p:sldId id="391" r:id="rId25"/>
    <p:sldId id="392" r:id="rId26"/>
    <p:sldId id="393" r:id="rId27"/>
    <p:sldId id="394" r:id="rId28"/>
    <p:sldId id="351" r:id="rId29"/>
    <p:sldId id="352" r:id="rId30"/>
    <p:sldId id="397" r:id="rId31"/>
    <p:sldId id="354" r:id="rId32"/>
    <p:sldId id="398" r:id="rId33"/>
    <p:sldId id="355" r:id="rId34"/>
    <p:sldId id="399" r:id="rId35"/>
    <p:sldId id="357" r:id="rId36"/>
    <p:sldId id="400" r:id="rId37"/>
    <p:sldId id="359" r:id="rId38"/>
    <p:sldId id="401" r:id="rId39"/>
    <p:sldId id="360" r:id="rId40"/>
    <p:sldId id="402" r:id="rId41"/>
    <p:sldId id="361" r:id="rId42"/>
    <p:sldId id="403" r:id="rId43"/>
    <p:sldId id="377" r:id="rId44"/>
    <p:sldId id="373" r:id="rId45"/>
    <p:sldId id="363" r:id="rId46"/>
  </p:sldIdLst>
  <p:sldSz cx="9144000" cy="6858000" type="screen4x3"/>
  <p:notesSz cx="6858000" cy="9144000"/>
  <p:embeddedFontLst>
    <p:embeddedFont>
      <p:font typeface="Calibri" panose="020F0502020204030204" pitchFamily="34" charset="0"/>
      <p:regular r:id="rId48"/>
      <p:bold r:id="rId49"/>
      <p:italic r:id="rId50"/>
      <p:boldItalic r:id="rId51"/>
    </p:embeddedFont>
    <p:embeddedFont>
      <p:font typeface="Comic Sans MS" panose="030F0702030302020204" pitchFamily="66" charset="0"/>
      <p:regular r:id="rId52"/>
      <p:bold r:id="rId53"/>
      <p:italic r:id="rId54"/>
      <p:boldItalic r:id="rId55"/>
    </p:embeddedFont>
    <p:embeddedFont>
      <p:font typeface="Constantia" panose="02030602050306030303" pitchFamily="18" charset="0"/>
      <p:regular r:id="rId56"/>
      <p:bold r:id="rId57"/>
      <p:italic r:id="rId58"/>
      <p:boldItalic r:id="rId59"/>
    </p:embeddedFont>
    <p:embeddedFont>
      <p:font typeface="Wingdings 2" panose="05020102010507070707" pitchFamily="18" charset="2"/>
      <p:regular r:id="rId60"/>
    </p:embeddedFont>
  </p:embeddedFontLst>
  <p:defaultTextStyle>
    <a:defPPr>
      <a:defRPr lang="tr-TR"/>
    </a:defPPr>
    <a:lvl1pPr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1pPr>
    <a:lvl2pPr marL="4572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2pPr>
    <a:lvl3pPr marL="9144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3pPr>
    <a:lvl4pPr marL="13716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4pPr>
    <a:lvl5pPr marL="1828800" algn="l" rtl="0" fontAlgn="base">
      <a:spcBef>
        <a:spcPct val="0"/>
      </a:spcBef>
      <a:spcAft>
        <a:spcPct val="0"/>
      </a:spcAft>
      <a:defRPr sz="1400" kern="1200">
        <a:solidFill>
          <a:srgbClr val="000000"/>
        </a:solidFill>
        <a:latin typeface="Arial" pitchFamily="34" charset="0"/>
        <a:ea typeface="+mn-ea"/>
        <a:cs typeface="Arial" pitchFamily="34" charset="0"/>
        <a:sym typeface="Arial" pitchFamily="34" charset="0"/>
      </a:defRPr>
    </a:lvl5pPr>
    <a:lvl6pPr marL="22860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6pPr>
    <a:lvl7pPr marL="27432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7pPr>
    <a:lvl8pPr marL="32004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8pPr>
    <a:lvl9pPr marL="3657600" algn="l" defTabSz="914400" rtl="0" eaLnBrk="1" latinLnBrk="0" hangingPunct="1">
      <a:defRPr sz="1400" kern="1200">
        <a:solidFill>
          <a:srgbClr val="000000"/>
        </a:solidFill>
        <a:latin typeface="Arial" pitchFamily="34" charset="0"/>
        <a:ea typeface="+mn-ea"/>
        <a:cs typeface="Arial" pitchFamily="34" charset="0"/>
        <a:sym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A28D"/>
    <a:srgbClr val="FF6D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48EF3B1-CE5E-465F-8E57-AA632BA30DCE}">
  <a:tblStyle styleId="{448EF3B1-CE5E-465F-8E57-AA632BA30DCE}"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3" autoAdjust="0"/>
    <p:restoredTop sz="96899" autoAdjust="0"/>
  </p:normalViewPr>
  <p:slideViewPr>
    <p:cSldViewPr>
      <p:cViewPr varScale="1">
        <p:scale>
          <a:sx n="112" d="100"/>
          <a:sy n="112" d="100"/>
        </p:scale>
        <p:origin x="1590" y="10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Google Shape;3;n"/>
          <p:cNvSpPr txBox="1">
            <a:spLocks noGrp="1"/>
          </p:cNvSpPr>
          <p:nvPr>
            <p:ph type="hdr" idx="2"/>
          </p:nvPr>
        </p:nvSpPr>
        <p:spPr bwMode="auto">
          <a:xfrm>
            <a:off x="0" y="0"/>
            <a:ext cx="2971800" cy="4572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buClr>
                <a:srgbClr val="000000"/>
              </a:buClr>
              <a:buSzPts val="1400"/>
              <a:buFont typeface="Arial" pitchFamily="34" charset="0"/>
              <a:buNone/>
              <a:defRPr sz="1200"/>
            </a:lvl1pPr>
          </a:lstStyle>
          <a:p>
            <a:pPr>
              <a:defRPr/>
            </a:pPr>
            <a:endParaRPr lang="tr-TR"/>
          </a:p>
        </p:txBody>
      </p:sp>
      <p:sp>
        <p:nvSpPr>
          <p:cNvPr id="30723" name="Google Shape;4;n"/>
          <p:cNvSpPr txBox="1">
            <a:spLocks noGrp="1"/>
          </p:cNvSpPr>
          <p:nvPr>
            <p:ph type="dt" idx="10"/>
          </p:nvPr>
        </p:nvSpPr>
        <p:spPr bwMode="auto">
          <a:xfrm>
            <a:off x="3884613" y="0"/>
            <a:ext cx="2971800" cy="4572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lvl1pPr algn="r">
              <a:buClr>
                <a:srgbClr val="000000"/>
              </a:buClr>
              <a:buSzPts val="1400"/>
              <a:buFont typeface="Arial" pitchFamily="34" charset="0"/>
              <a:buNone/>
              <a:defRPr sz="1200"/>
            </a:lvl1pPr>
          </a:lstStyle>
          <a:p>
            <a:pPr>
              <a:defRPr/>
            </a:pPr>
            <a:endParaRPr lang="tr-TR"/>
          </a:p>
        </p:txBody>
      </p:sp>
      <p:sp>
        <p:nvSpPr>
          <p:cNvPr id="45060" name="Google Shape;5;n"/>
          <p:cNvSpPr>
            <a:spLocks noGrp="1" noRot="1" noChangeAspect="1"/>
          </p:cNvSpPr>
          <p:nvPr>
            <p:ph type="sldImg" idx="3"/>
          </p:nvPr>
        </p:nvSpPr>
        <p:spPr bwMode="auto">
          <a:xfrm>
            <a:off x="1143000" y="685800"/>
            <a:ext cx="4572000" cy="3429000"/>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61" name="Google Shape;6;n"/>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tr-TR" smtClean="0">
              <a:sym typeface="Arial" pitchFamily="34" charset="0"/>
            </a:endParaRPr>
          </a:p>
        </p:txBody>
      </p:sp>
      <p:sp>
        <p:nvSpPr>
          <p:cNvPr id="30726" name="Google Shape;7;n"/>
          <p:cNvSpPr txBox="1">
            <a:spLocks noGrp="1"/>
          </p:cNvSpPr>
          <p:nvPr>
            <p:ph type="ftr" idx="11"/>
          </p:nvPr>
        </p:nvSpPr>
        <p:spPr bwMode="auto">
          <a:xfrm>
            <a:off x="0" y="8685213"/>
            <a:ext cx="2971800" cy="45720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buClr>
                <a:srgbClr val="000000"/>
              </a:buClr>
              <a:buSzPts val="1400"/>
              <a:buFont typeface="Arial" pitchFamily="34" charset="0"/>
              <a:buNone/>
              <a:defRPr sz="1200"/>
            </a:lvl1pPr>
          </a:lstStyle>
          <a:p>
            <a:pPr>
              <a:defRPr/>
            </a:pPr>
            <a:endParaRPr lang="tr-TR"/>
          </a:p>
        </p:txBody>
      </p:sp>
      <p:sp>
        <p:nvSpPr>
          <p:cNvPr id="30727" name="Google Shape;8;n"/>
          <p:cNvSpPr txBox="1">
            <a:spLocks noGrp="1"/>
          </p:cNvSpPr>
          <p:nvPr>
            <p:ph type="sldNum" idx="12"/>
          </p:nvPr>
        </p:nvSpPr>
        <p:spPr bwMode="auto">
          <a:xfrm>
            <a:off x="3884613" y="8685213"/>
            <a:ext cx="2971800" cy="457200"/>
          </a:xfrm>
          <a:prstGeom prst="rect">
            <a:avLst/>
          </a:prstGeom>
          <a:noFill/>
          <a:ln w="9525">
            <a:noFill/>
            <a:miter lim="800000"/>
            <a:headEnd/>
            <a:tailEnd/>
          </a:ln>
        </p:spPr>
        <p:txBody>
          <a:bodyPr vert="horz" wrap="square" lIns="91425" tIns="45700" rIns="91425" bIns="45700" numCol="1" anchor="b" anchorCtr="0" compatLnSpc="1">
            <a:prstTxWarp prst="textNoShape">
              <a:avLst/>
            </a:prstTxWarp>
          </a:bodyPr>
          <a:lstStyle>
            <a:lvl1pPr algn="r">
              <a:buClr>
                <a:srgbClr val="000000"/>
              </a:buClr>
              <a:buFont typeface="Arial" pitchFamily="34" charset="0"/>
              <a:buNone/>
              <a:defRPr sz="1200"/>
            </a:lvl1pPr>
          </a:lstStyle>
          <a:p>
            <a:pPr>
              <a:defRPr/>
            </a:pPr>
            <a:fld id="{5EDB6331-5002-42CB-9053-B20F736B76E3}" type="slidenum">
              <a:rPr lang="tr-TR"/>
              <a:pPr>
                <a:defRPr/>
              </a:pPr>
              <a:t>‹#›</a:t>
            </a:fld>
            <a:endParaRPr lang="tr-T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1pPr>
    <a:lvl2pPr marL="742950" lvl="1" indent="-28575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2pPr>
    <a:lvl3pPr marL="1143000" lvl="2"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3pPr>
    <a:lvl4pPr marL="1600200" lvl="3"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4pPr>
    <a:lvl5pPr marL="2057400" lvl="4" indent="-228600" algn="l" rtl="0" eaLnBrk="0" fontAlgn="base" hangingPunct="0">
      <a:spcBef>
        <a:spcPct val="0"/>
      </a:spcBef>
      <a:spcAft>
        <a:spcPct val="0"/>
      </a:spcAft>
      <a:buClr>
        <a:srgbClr val="000000"/>
      </a:buClr>
      <a:buFont typeface="Arial" pitchFamily="34" charset="0"/>
      <a:defRPr sz="1400">
        <a:solidFill>
          <a:srgbClr val="000000"/>
        </a:solidFill>
        <a:latin typeface="Arial"/>
        <a:ea typeface="Arial"/>
        <a:cs typeface="Arial"/>
        <a:sym typeface="Arial" pitchFamily="34"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192;p4: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6083" name="Google Shape;193;p4:notes"/>
          <p:cNvSpPr>
            <a:spLocks noGrp="1" noRot="1" noChangeAspect="1" noTextEdit="1"/>
          </p:cNvSpPr>
          <p:nvPr>
            <p:ph type="sldImg" idx="2"/>
          </p:nvPr>
        </p:nvSpPr>
        <p:spPr>
          <a:ln>
            <a:headEnd/>
            <a:tailEnd/>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Google Shape;199;p5:notes"/>
          <p:cNvSpPr txBox="1">
            <a:spLocks noGrp="1"/>
          </p:cNvSpPr>
          <p:nvPr>
            <p:ph type="body" idx="1"/>
          </p:nvPr>
        </p:nvSpPr>
        <p:spPr>
          <a:ln/>
        </p:spPr>
        <p:txBody>
          <a:bodyPr/>
          <a:lstStyle/>
          <a:p>
            <a:pPr marL="0" indent="0" eaLnBrk="1" hangingPunct="1">
              <a:spcBef>
                <a:spcPts val="363"/>
              </a:spcBef>
              <a:buSzPts val="1400"/>
            </a:pPr>
            <a:endParaRPr lang="tr-TR" sz="1200" smtClean="0">
              <a:latin typeface="Calibri" pitchFamily="34" charset="0"/>
              <a:cs typeface="Arial" charset="0"/>
              <a:sym typeface="Calibri" pitchFamily="34" charset="0"/>
            </a:endParaRPr>
          </a:p>
        </p:txBody>
      </p:sp>
      <p:sp>
        <p:nvSpPr>
          <p:cNvPr id="10243" name="Google Shape;200;p5:notes"/>
          <p:cNvSpPr>
            <a:spLocks noGrp="1" noRot="1" noChangeAspect="1" noTextEdit="1"/>
          </p:cNvSpPr>
          <p:nvPr>
            <p:ph type="sldImg" idx="2"/>
          </p:nvPr>
        </p:nvSpPr>
        <p:spPr>
          <a:ln>
            <a:headEnd/>
            <a:tailEnd/>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charset="0"/>
              <a:sym typeface="Calibri" pitchFamily="34" charset="0"/>
            </a:endParaRPr>
          </a:p>
        </p:txBody>
      </p:sp>
      <p:sp>
        <p:nvSpPr>
          <p:cNvPr id="10243" name="Google Shape;200;p5:notes"/>
          <p:cNvSpPr>
            <a:spLocks noGrp="1" noRot="1" noChangeAspect="1" noTextEdit="1"/>
          </p:cNvSpPr>
          <p:nvPr>
            <p:ph type="sldImg" idx="2"/>
          </p:nvPr>
        </p:nvSpPr>
        <p:spPr>
          <a:ln>
            <a:headEnd/>
            <a:tailEnd/>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71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481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72707" name="Google Shape;200;p5:notes"/>
          <p:cNvSpPr>
            <a:spLocks noGrp="1" noRot="1" noChangeAspect="1" noTextEdit="1"/>
          </p:cNvSpPr>
          <p:nvPr>
            <p:ph type="sldImg" idx="2"/>
          </p:nvPr>
        </p:nvSpPr>
        <p:spPr>
          <a:ln>
            <a:headEnd/>
            <a:tailEnd/>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7373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4" name="Google Shape;331;p20:notes"/>
          <p:cNvSpPr txBox="1">
            <a:spLocks noGrp="1"/>
          </p:cNvSpPr>
          <p:nvPr>
            <p:ph type="body" idx="1"/>
          </p:nvPr>
        </p:nvSpPr>
        <p:spPr/>
        <p:txBody>
          <a:bodyPr/>
          <a:lstStyle/>
          <a:p>
            <a:pPr marL="0" indent="0" eaLnBrk="1" hangingPunct="1">
              <a:spcBef>
                <a:spcPts val="363"/>
              </a:spcBef>
              <a:buSzPts val="1400"/>
            </a:pPr>
            <a:endParaRPr lang="tr-TR" sz="1200" dirty="0" smtClean="0">
              <a:latin typeface="Calibri" pitchFamily="34" charset="0"/>
              <a:cs typeface="Arial" pitchFamily="34" charset="0"/>
              <a:sym typeface="Calibri" pitchFamily="34" charset="0"/>
            </a:endParaRPr>
          </a:p>
        </p:txBody>
      </p:sp>
      <p:sp>
        <p:nvSpPr>
          <p:cNvPr id="74755"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5778"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75779"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7826"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77827"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9874"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79875"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8"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0899"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22"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1923"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22"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1923"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331;p20: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3971" name="Google Shape;332;p20:notes"/>
          <p:cNvSpPr>
            <a:spLocks noGrp="1" noRot="1" noChangeAspect="1" noTextEdit="1"/>
          </p:cNvSpPr>
          <p:nvPr>
            <p:ph type="sldImg" idx="2"/>
          </p:nvPr>
        </p:nvSpPr>
        <p:spPr>
          <a:ln>
            <a:headEnd/>
            <a:tailEnd/>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4994" name="Google Shape;199;p5:notes"/>
          <p:cNvSpPr txBox="1">
            <a:spLocks noGrp="1"/>
          </p:cNvSpPr>
          <p:nvPr>
            <p:ph type="body" idx="1"/>
          </p:nvPr>
        </p:nvSpPr>
        <p:spPr/>
        <p:txBody>
          <a:bodyPr/>
          <a:lstStyle/>
          <a:p>
            <a:pPr marL="0" indent="0" eaLnBrk="1" hangingPunct="1">
              <a:spcBef>
                <a:spcPts val="363"/>
              </a:spcBef>
              <a:buSzPts val="1400"/>
            </a:pPr>
            <a:endParaRPr lang="tr-TR" sz="1200" smtClean="0">
              <a:latin typeface="Calibri" pitchFamily="34" charset="0"/>
              <a:cs typeface="Arial" pitchFamily="34" charset="0"/>
              <a:sym typeface="Calibri" pitchFamily="34" charset="0"/>
            </a:endParaRPr>
          </a:p>
        </p:txBody>
      </p:sp>
      <p:sp>
        <p:nvSpPr>
          <p:cNvPr id="84995" name="Google Shape;200;p5:notes"/>
          <p:cNvSpPr>
            <a:spLocks noGrp="1" noRot="1" noChangeAspect="1" noTextEdit="1"/>
          </p:cNvSpPr>
          <p:nvPr>
            <p:ph type="sldImg" idx="2"/>
          </p:nvPr>
        </p:nvSpPr>
        <p:spPr>
          <a:ln>
            <a:headEnd/>
            <a:tailEnd/>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8 Başlık"/>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tr-TR" smtClean="0"/>
              <a:t>Asıl başlık stili için tıklatın</a:t>
            </a:r>
            <a:endParaRPr lang="en-US"/>
          </a:p>
        </p:txBody>
      </p:sp>
      <p:sp>
        <p:nvSpPr>
          <p:cNvPr id="17" name="16 Alt Başlık"/>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tr-TR" smtClean="0"/>
              <a:t>Asıl alt başlık stilini düzenlemek için tıklatın</a:t>
            </a:r>
            <a:endParaRPr lang="en-US"/>
          </a:p>
        </p:txBody>
      </p:sp>
      <p:sp>
        <p:nvSpPr>
          <p:cNvPr id="4" name="29 Veri Yer Tutucusu"/>
          <p:cNvSpPr>
            <a:spLocks noGrp="1"/>
          </p:cNvSpPr>
          <p:nvPr>
            <p:ph type="dt" sz="half" idx="10"/>
          </p:nvPr>
        </p:nvSpPr>
        <p:spPr/>
        <p:txBody>
          <a:bodyPr/>
          <a:lstStyle>
            <a:lvl1pPr>
              <a:defRPr/>
            </a:lvl1pPr>
          </a:lstStyle>
          <a:p>
            <a:pPr>
              <a:defRPr/>
            </a:pPr>
            <a:endParaRPr lang="tr-TR"/>
          </a:p>
        </p:txBody>
      </p:sp>
      <p:sp>
        <p:nvSpPr>
          <p:cNvPr id="5" name="18 Altbilgi Yer Tutucusu"/>
          <p:cNvSpPr>
            <a:spLocks noGrp="1"/>
          </p:cNvSpPr>
          <p:nvPr>
            <p:ph type="ftr" sz="quarter" idx="11"/>
          </p:nvPr>
        </p:nvSpPr>
        <p:spPr/>
        <p:txBody>
          <a:bodyPr/>
          <a:lstStyle>
            <a:lvl1pPr>
              <a:defRPr/>
            </a:lvl1pPr>
          </a:lstStyle>
          <a:p>
            <a:pPr>
              <a:defRPr/>
            </a:pPr>
            <a:endParaRPr lang="tr-TR"/>
          </a:p>
        </p:txBody>
      </p:sp>
      <p:sp>
        <p:nvSpPr>
          <p:cNvPr id="6" name="26 Slayt Numarası Yer Tutucusu"/>
          <p:cNvSpPr>
            <a:spLocks noGrp="1"/>
          </p:cNvSpPr>
          <p:nvPr>
            <p:ph type="sldNum" sz="quarter" idx="12"/>
          </p:nvPr>
        </p:nvSpPr>
        <p:spPr/>
        <p:txBody>
          <a:bodyPr/>
          <a:lstStyle>
            <a:lvl1pPr>
              <a:defRPr/>
            </a:lvl1pPr>
          </a:lstStyle>
          <a:p>
            <a:pPr>
              <a:defRPr/>
            </a:pPr>
            <a:fld id="{F1E3CA3C-FA42-4495-A2B2-2C7DD91FA7C6}" type="slidenum">
              <a:rPr lang="tr-TR"/>
              <a:pPr>
                <a:defRPr/>
              </a:pPr>
              <a:t>‹#›</a:t>
            </a:fld>
            <a:endParaRPr lang="tr-TR"/>
          </a:p>
        </p:txBody>
      </p:sp>
    </p:spTree>
  </p:cSld>
  <p:clrMapOvr>
    <a:overrideClrMapping bg1="dk1" tx1="lt1" bg2="dk2" tx2="lt2" accent1="accent1" accent2="accent2" accent3="accent3" accent4="accent4" accent5="accent5" accent6="accent6" hlink="hlink" folHlink="folHlink"/>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p>
        </p:txBody>
      </p:sp>
      <p:sp>
        <p:nvSpPr>
          <p:cNvPr id="5" name="21 Altbilgi Yer Tutucusu"/>
          <p:cNvSpPr>
            <a:spLocks noGrp="1"/>
          </p:cNvSpPr>
          <p:nvPr>
            <p:ph type="ftr" sz="quarter" idx="11"/>
          </p:nvPr>
        </p:nvSpPr>
        <p:spPr/>
        <p:txBody>
          <a:bodyPr/>
          <a:lstStyle>
            <a:lvl1pPr>
              <a:defRPr/>
            </a:lvl1pPr>
          </a:lstStyle>
          <a:p>
            <a:pPr>
              <a:defRPr/>
            </a:pPr>
            <a:endParaRPr lang="tr-TR"/>
          </a:p>
        </p:txBody>
      </p:sp>
      <p:sp>
        <p:nvSpPr>
          <p:cNvPr id="6" name="17 Slayt Numarası Yer Tutucusu"/>
          <p:cNvSpPr>
            <a:spLocks noGrp="1"/>
          </p:cNvSpPr>
          <p:nvPr>
            <p:ph type="sldNum" sz="quarter" idx="12"/>
          </p:nvPr>
        </p:nvSpPr>
        <p:spPr/>
        <p:txBody>
          <a:bodyPr/>
          <a:lstStyle>
            <a:lvl1pPr>
              <a:defRPr/>
            </a:lvl1pPr>
          </a:lstStyle>
          <a:p>
            <a:pPr>
              <a:defRPr/>
            </a:pPr>
            <a:fld id="{82D03D96-7114-430F-ABDE-2D92B84F3C9B}" type="slidenum">
              <a:rPr lang="tr-TR"/>
              <a:pPr>
                <a:defRPr/>
              </a:pPr>
              <a:t>‹#›</a:t>
            </a:fld>
            <a:endParaRPr lang="tr-T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1 Başlık"/>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tr-TR" smtClean="0"/>
              <a:t>Asıl başlık stili için tıklatın</a:t>
            </a:r>
            <a:endParaRPr lang="en-US"/>
          </a:p>
        </p:txBody>
      </p:sp>
      <p:sp>
        <p:nvSpPr>
          <p:cNvPr id="3" name="2 Metin Yer Tutucusu"/>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lvl1pPr>
              <a:defRPr/>
            </a:lvl1pPr>
          </a:lstStyle>
          <a:p>
            <a:pPr>
              <a:defRPr/>
            </a:pPr>
            <a:endParaRPr lang="tr-TR"/>
          </a:p>
        </p:txBody>
      </p:sp>
      <p:sp>
        <p:nvSpPr>
          <p:cNvPr id="5" name="4 Altbilgi Yer Tutucusu"/>
          <p:cNvSpPr>
            <a:spLocks noGrp="1"/>
          </p:cNvSpPr>
          <p:nvPr>
            <p:ph type="ftr" sz="quarter" idx="11"/>
          </p:nvPr>
        </p:nvSpPr>
        <p:spPr/>
        <p:txBody>
          <a:bodyPr/>
          <a:lstStyle>
            <a:lvl1pPr>
              <a:defRPr/>
            </a:lvl1pPr>
          </a:lstStyle>
          <a:p>
            <a:pPr>
              <a:defRPr/>
            </a:pPr>
            <a:endParaRPr lang="tr-TR"/>
          </a:p>
        </p:txBody>
      </p:sp>
      <p:sp>
        <p:nvSpPr>
          <p:cNvPr id="6" name="5 Slayt Numarası Yer Tutucusu"/>
          <p:cNvSpPr>
            <a:spLocks noGrp="1"/>
          </p:cNvSpPr>
          <p:nvPr>
            <p:ph type="sldNum" sz="quarter" idx="12"/>
          </p:nvPr>
        </p:nvSpPr>
        <p:spPr/>
        <p:txBody>
          <a:bodyPr/>
          <a:lstStyle>
            <a:lvl1pPr>
              <a:defRPr/>
            </a:lvl1pPr>
          </a:lstStyle>
          <a:p>
            <a:pPr>
              <a:defRPr/>
            </a:pPr>
            <a:fld id="{1237A73E-0A91-4D21-BD44-00F77E13F9CE}" type="slidenum">
              <a:rPr lang="tr-TR"/>
              <a:pPr>
                <a:defRPr/>
              </a:pPr>
              <a:t>‹#›</a:t>
            </a:fld>
            <a:endParaRPr lang="tr-TR"/>
          </a:p>
        </p:txBody>
      </p:sp>
    </p:spTree>
  </p:cSld>
  <p:clrMapOvr>
    <a:overrideClrMapping bg1="dk1" tx1="lt1" bg2="dk2" tx2="lt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p>
            <a:r>
              <a:rPr lang="tr-TR" smtClean="0"/>
              <a:t>Asıl başlık stili için tıklatın</a:t>
            </a:r>
            <a:endParaRPr lang="en-US"/>
          </a:p>
        </p:txBody>
      </p:sp>
      <p:sp>
        <p:nvSpPr>
          <p:cNvPr id="3" name="2 İçerik Yer Tutucusu"/>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3 İçerik Yer Tutucusu"/>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9 Veri Yer Tutucusu"/>
          <p:cNvSpPr>
            <a:spLocks noGrp="1"/>
          </p:cNvSpPr>
          <p:nvPr>
            <p:ph type="dt" sz="half" idx="10"/>
          </p:nvPr>
        </p:nvSpPr>
        <p:spPr/>
        <p:txBody>
          <a:bodyPr/>
          <a:lstStyle>
            <a:lvl1pPr>
              <a:defRPr/>
            </a:lvl1pPr>
          </a:lstStyle>
          <a:p>
            <a:pPr>
              <a:defRPr/>
            </a:pPr>
            <a:endParaRPr lang="tr-TR"/>
          </a:p>
        </p:txBody>
      </p:sp>
      <p:sp>
        <p:nvSpPr>
          <p:cNvPr id="6" name="21 Altbilgi Yer Tutucusu"/>
          <p:cNvSpPr>
            <a:spLocks noGrp="1"/>
          </p:cNvSpPr>
          <p:nvPr>
            <p:ph type="ftr" sz="quarter" idx="11"/>
          </p:nvPr>
        </p:nvSpPr>
        <p:spPr/>
        <p:txBody>
          <a:bodyPr/>
          <a:lstStyle>
            <a:lvl1pPr>
              <a:defRPr/>
            </a:lvl1pPr>
          </a:lstStyle>
          <a:p>
            <a:pPr>
              <a:defRPr/>
            </a:pPr>
            <a:endParaRPr lang="tr-TR"/>
          </a:p>
        </p:txBody>
      </p:sp>
      <p:sp>
        <p:nvSpPr>
          <p:cNvPr id="7" name="17 Slayt Numarası Yer Tutucusu"/>
          <p:cNvSpPr>
            <a:spLocks noGrp="1"/>
          </p:cNvSpPr>
          <p:nvPr>
            <p:ph type="sldNum" sz="quarter" idx="12"/>
          </p:nvPr>
        </p:nvSpPr>
        <p:spPr/>
        <p:txBody>
          <a:bodyPr/>
          <a:lstStyle>
            <a:lvl1pPr>
              <a:defRPr/>
            </a:lvl1pPr>
          </a:lstStyle>
          <a:p>
            <a:pPr>
              <a:defRPr/>
            </a:pPr>
            <a:fld id="{004E23DB-01B2-4E99-BDC8-63B6A186EBAD}" type="slidenum">
              <a:rPr lang="tr-TR"/>
              <a:pPr>
                <a:defRPr/>
              </a:pPr>
              <a:t>‹#›</a:t>
            </a:fld>
            <a:endParaRPr lang="tr-T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229600" cy="1143000"/>
          </a:xfrm>
        </p:spPr>
        <p:txBody>
          <a:bodyPr/>
          <a:lstStyle>
            <a:lvl1pPr>
              <a:defRPr/>
            </a:lvl1pPr>
          </a:lstStyle>
          <a:p>
            <a:r>
              <a:rPr lang="tr-TR" smtClean="0"/>
              <a:t>Asıl başlık stili için tıklatın</a:t>
            </a:r>
            <a:endParaRPr lang="en-US"/>
          </a:p>
        </p:txBody>
      </p:sp>
      <p:sp>
        <p:nvSpPr>
          <p:cNvPr id="3" name="2 Metin Yer Tutucusu"/>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tr-TR" smtClean="0"/>
              <a:t>Asıl metin stillerini düzenlemek için tıklatın</a:t>
            </a:r>
          </a:p>
        </p:txBody>
      </p:sp>
      <p:sp>
        <p:nvSpPr>
          <p:cNvPr id="4" name="3 Metin Yer Tutucusu"/>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tr-TR" smtClean="0"/>
              <a:t>Asıl metin stillerini düzenlemek için tıklatın</a:t>
            </a:r>
          </a:p>
        </p:txBody>
      </p:sp>
      <p:sp>
        <p:nvSpPr>
          <p:cNvPr id="5" name="4 İçerik Yer Tutucusu"/>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6" name="5 İçerik Yer Tutucusu"/>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7" name="9 Veri Yer Tutucusu"/>
          <p:cNvSpPr>
            <a:spLocks noGrp="1"/>
          </p:cNvSpPr>
          <p:nvPr>
            <p:ph type="dt" sz="half" idx="10"/>
          </p:nvPr>
        </p:nvSpPr>
        <p:spPr/>
        <p:txBody>
          <a:bodyPr/>
          <a:lstStyle>
            <a:lvl1pPr>
              <a:defRPr/>
            </a:lvl1pPr>
          </a:lstStyle>
          <a:p>
            <a:pPr>
              <a:defRPr/>
            </a:pPr>
            <a:endParaRPr lang="tr-TR"/>
          </a:p>
        </p:txBody>
      </p:sp>
      <p:sp>
        <p:nvSpPr>
          <p:cNvPr id="8" name="21 Altbilgi Yer Tutucusu"/>
          <p:cNvSpPr>
            <a:spLocks noGrp="1"/>
          </p:cNvSpPr>
          <p:nvPr>
            <p:ph type="ftr" sz="quarter" idx="11"/>
          </p:nvPr>
        </p:nvSpPr>
        <p:spPr/>
        <p:txBody>
          <a:bodyPr/>
          <a:lstStyle>
            <a:lvl1pPr>
              <a:defRPr/>
            </a:lvl1pPr>
          </a:lstStyle>
          <a:p>
            <a:pPr>
              <a:defRPr/>
            </a:pPr>
            <a:endParaRPr lang="tr-TR"/>
          </a:p>
        </p:txBody>
      </p:sp>
      <p:sp>
        <p:nvSpPr>
          <p:cNvPr id="9" name="17 Slayt Numarası Yer Tutucusu"/>
          <p:cNvSpPr>
            <a:spLocks noGrp="1"/>
          </p:cNvSpPr>
          <p:nvPr>
            <p:ph type="sldNum" sz="quarter" idx="12"/>
          </p:nvPr>
        </p:nvSpPr>
        <p:spPr/>
        <p:txBody>
          <a:bodyPr/>
          <a:lstStyle>
            <a:lvl1pPr>
              <a:defRPr/>
            </a:lvl1pPr>
          </a:lstStyle>
          <a:p>
            <a:pPr>
              <a:defRPr/>
            </a:pPr>
            <a:fld id="{3160533B-D95C-4067-A743-33396A09E4DF}" type="slidenum">
              <a:rPr lang="tr-TR"/>
              <a:pPr>
                <a:defRPr/>
              </a:pPr>
              <a:t>‹#›</a:t>
            </a:fld>
            <a:endParaRPr lang="tr-T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tr-TR" smtClean="0"/>
              <a:t>Asıl başlık stili için tıklatın</a:t>
            </a:r>
            <a:endParaRPr lang="en-US"/>
          </a:p>
        </p:txBody>
      </p:sp>
      <p:sp>
        <p:nvSpPr>
          <p:cNvPr id="3" name="9 Veri Yer Tutucusu"/>
          <p:cNvSpPr>
            <a:spLocks noGrp="1"/>
          </p:cNvSpPr>
          <p:nvPr>
            <p:ph type="dt" sz="half" idx="10"/>
          </p:nvPr>
        </p:nvSpPr>
        <p:spPr/>
        <p:txBody>
          <a:bodyPr/>
          <a:lstStyle>
            <a:lvl1pPr>
              <a:defRPr/>
            </a:lvl1pPr>
          </a:lstStyle>
          <a:p>
            <a:pPr>
              <a:defRPr/>
            </a:pPr>
            <a:endParaRPr lang="tr-TR"/>
          </a:p>
        </p:txBody>
      </p:sp>
      <p:sp>
        <p:nvSpPr>
          <p:cNvPr id="4" name="21 Altbilgi Yer Tutucusu"/>
          <p:cNvSpPr>
            <a:spLocks noGrp="1"/>
          </p:cNvSpPr>
          <p:nvPr>
            <p:ph type="ftr" sz="quarter" idx="11"/>
          </p:nvPr>
        </p:nvSpPr>
        <p:spPr/>
        <p:txBody>
          <a:bodyPr/>
          <a:lstStyle>
            <a:lvl1pPr>
              <a:defRPr/>
            </a:lvl1pPr>
          </a:lstStyle>
          <a:p>
            <a:pPr>
              <a:defRPr/>
            </a:pPr>
            <a:endParaRPr lang="tr-TR"/>
          </a:p>
        </p:txBody>
      </p:sp>
      <p:sp>
        <p:nvSpPr>
          <p:cNvPr id="5" name="17 Slayt Numarası Yer Tutucusu"/>
          <p:cNvSpPr>
            <a:spLocks noGrp="1"/>
          </p:cNvSpPr>
          <p:nvPr>
            <p:ph type="sldNum" sz="quarter" idx="12"/>
          </p:nvPr>
        </p:nvSpPr>
        <p:spPr/>
        <p:txBody>
          <a:bodyPr/>
          <a:lstStyle>
            <a:lvl1pPr>
              <a:defRPr/>
            </a:lvl1pPr>
          </a:lstStyle>
          <a:p>
            <a:pPr>
              <a:defRPr/>
            </a:pPr>
            <a:fld id="{5D3BE612-A526-4E91-8F5E-E837B45858E4}" type="slidenum">
              <a:rPr lang="tr-TR"/>
              <a:pPr>
                <a:defRPr/>
              </a:pPr>
              <a:t>‹#›</a:t>
            </a:fld>
            <a:endParaRPr lang="tr-T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9 Veri Yer Tutucusu"/>
          <p:cNvSpPr>
            <a:spLocks noGrp="1"/>
          </p:cNvSpPr>
          <p:nvPr>
            <p:ph type="dt" sz="half" idx="10"/>
          </p:nvPr>
        </p:nvSpPr>
        <p:spPr/>
        <p:txBody>
          <a:bodyPr/>
          <a:lstStyle>
            <a:lvl1pPr>
              <a:defRPr/>
            </a:lvl1pPr>
          </a:lstStyle>
          <a:p>
            <a:pPr>
              <a:defRPr/>
            </a:pPr>
            <a:endParaRPr lang="tr-TR"/>
          </a:p>
        </p:txBody>
      </p:sp>
      <p:sp>
        <p:nvSpPr>
          <p:cNvPr id="3" name="21 Altbilgi Yer Tutucusu"/>
          <p:cNvSpPr>
            <a:spLocks noGrp="1"/>
          </p:cNvSpPr>
          <p:nvPr>
            <p:ph type="ftr" sz="quarter" idx="11"/>
          </p:nvPr>
        </p:nvSpPr>
        <p:spPr/>
        <p:txBody>
          <a:bodyPr/>
          <a:lstStyle>
            <a:lvl1pPr>
              <a:defRPr/>
            </a:lvl1pPr>
          </a:lstStyle>
          <a:p>
            <a:pPr>
              <a:defRPr/>
            </a:pPr>
            <a:endParaRPr lang="tr-TR"/>
          </a:p>
        </p:txBody>
      </p:sp>
      <p:sp>
        <p:nvSpPr>
          <p:cNvPr id="4" name="17 Slayt Numarası Yer Tutucusu"/>
          <p:cNvSpPr>
            <a:spLocks noGrp="1"/>
          </p:cNvSpPr>
          <p:nvPr>
            <p:ph type="sldNum" sz="quarter" idx="12"/>
          </p:nvPr>
        </p:nvSpPr>
        <p:spPr/>
        <p:txBody>
          <a:bodyPr/>
          <a:lstStyle>
            <a:lvl1pPr>
              <a:defRPr/>
            </a:lvl1pPr>
          </a:lstStyle>
          <a:p>
            <a:pPr>
              <a:defRPr/>
            </a:pPr>
            <a:fld id="{BBBF8848-F1BE-4CB9-BD47-8277A4D54B29}" type="slidenum">
              <a:rPr lang="tr-TR"/>
              <a:pPr>
                <a:defRPr/>
              </a:pPr>
              <a:t>‹#›</a:t>
            </a:fld>
            <a:endParaRPr lang="tr-T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tr-TR" smtClean="0"/>
              <a:t>Asıl başlık stili için tıklatın</a:t>
            </a:r>
            <a:endParaRPr lang="en-US"/>
          </a:p>
        </p:txBody>
      </p:sp>
      <p:sp>
        <p:nvSpPr>
          <p:cNvPr id="3" name="2 Metin Yer Tutucusu"/>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tr-TR" smtClean="0"/>
              <a:t>Asıl metin stillerini düzenlemek için tıklatın</a:t>
            </a:r>
          </a:p>
        </p:txBody>
      </p:sp>
      <p:sp>
        <p:nvSpPr>
          <p:cNvPr id="4" name="3 İçerik Yer Tutucusu"/>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9 Veri Yer Tutucusu"/>
          <p:cNvSpPr>
            <a:spLocks noGrp="1"/>
          </p:cNvSpPr>
          <p:nvPr>
            <p:ph type="dt" sz="half" idx="10"/>
          </p:nvPr>
        </p:nvSpPr>
        <p:spPr/>
        <p:txBody>
          <a:bodyPr/>
          <a:lstStyle>
            <a:lvl1pPr>
              <a:defRPr/>
            </a:lvl1pPr>
          </a:lstStyle>
          <a:p>
            <a:pPr>
              <a:defRPr/>
            </a:pPr>
            <a:endParaRPr lang="tr-TR"/>
          </a:p>
        </p:txBody>
      </p:sp>
      <p:sp>
        <p:nvSpPr>
          <p:cNvPr id="6" name="21 Altbilgi Yer Tutucusu"/>
          <p:cNvSpPr>
            <a:spLocks noGrp="1"/>
          </p:cNvSpPr>
          <p:nvPr>
            <p:ph type="ftr" sz="quarter" idx="11"/>
          </p:nvPr>
        </p:nvSpPr>
        <p:spPr/>
        <p:txBody>
          <a:bodyPr/>
          <a:lstStyle>
            <a:lvl1pPr>
              <a:defRPr/>
            </a:lvl1pPr>
          </a:lstStyle>
          <a:p>
            <a:pPr>
              <a:defRPr/>
            </a:pPr>
            <a:endParaRPr lang="tr-TR"/>
          </a:p>
        </p:txBody>
      </p:sp>
      <p:sp>
        <p:nvSpPr>
          <p:cNvPr id="7" name="17 Slayt Numarası Yer Tutucusu"/>
          <p:cNvSpPr>
            <a:spLocks noGrp="1"/>
          </p:cNvSpPr>
          <p:nvPr>
            <p:ph type="sldNum" sz="quarter" idx="12"/>
          </p:nvPr>
        </p:nvSpPr>
        <p:spPr/>
        <p:txBody>
          <a:bodyPr/>
          <a:lstStyle>
            <a:lvl1pPr>
              <a:defRPr/>
            </a:lvl1pPr>
          </a:lstStyle>
          <a:p>
            <a:pPr>
              <a:defRPr/>
            </a:pPr>
            <a:fld id="{04CA915F-AE3B-4129-9D32-A9D066C0CC34}" type="slidenum">
              <a:rPr lang="tr-TR"/>
              <a:pPr>
                <a:defRPr/>
              </a:pPr>
              <a:t>‹#›</a:t>
            </a:fld>
            <a:endParaRPr lang="tr-T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5" name="4 Tek Köşesi Kesik ve Yuvarlatılmış Dikdörtgen"/>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000000"/>
              </a:buClr>
              <a:buFont typeface="Arial"/>
              <a:buNone/>
              <a:defRPr/>
            </a:pPr>
            <a:endParaRPr lang="en-US" kern="0">
              <a:sym typeface="Arial"/>
            </a:endParaRPr>
          </a:p>
        </p:txBody>
      </p:sp>
      <p:sp>
        <p:nvSpPr>
          <p:cNvPr id="6" name="5 Dik Üçgen"/>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Clr>
                <a:srgbClr val="000000"/>
              </a:buClr>
              <a:buFont typeface="Arial"/>
              <a:buNone/>
              <a:defRPr/>
            </a:pPr>
            <a:endParaRPr lang="en-US" kern="0">
              <a:sym typeface="Arial"/>
            </a:endParaRPr>
          </a:p>
        </p:txBody>
      </p:sp>
      <p:sp>
        <p:nvSpPr>
          <p:cNvPr id="7" name="6 Serbest Form"/>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8" name="7 Serbest Form"/>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2" name="1 Başlık"/>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tr-TR" smtClean="0"/>
              <a:t>Asıl başlık stili için tıklatın</a:t>
            </a:r>
            <a:endParaRPr lang="en-US"/>
          </a:p>
        </p:txBody>
      </p:sp>
      <p:sp>
        <p:nvSpPr>
          <p:cNvPr id="4" name="3 Metin Yer Tutucusu"/>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tr-TR" smtClean="0"/>
              <a:t>Asıl metin stillerini düzenlemek için tıklatın</a:t>
            </a:r>
          </a:p>
        </p:txBody>
      </p:sp>
      <p:sp>
        <p:nvSpPr>
          <p:cNvPr id="3" name="2 Resim Yer Tutucusu"/>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tr-TR" noProof="0" smtClean="0"/>
              <a:t>Resim eklemek için simgeyi tıklatın</a:t>
            </a:r>
            <a:endParaRPr lang="en-US" noProof="0" dirty="0"/>
          </a:p>
        </p:txBody>
      </p:sp>
      <p:sp>
        <p:nvSpPr>
          <p:cNvPr id="9" name="4 Veri Yer Tutucusu"/>
          <p:cNvSpPr>
            <a:spLocks noGrp="1"/>
          </p:cNvSpPr>
          <p:nvPr>
            <p:ph type="dt" sz="half" idx="10"/>
          </p:nvPr>
        </p:nvSpPr>
        <p:spPr/>
        <p:txBody>
          <a:bodyPr/>
          <a:lstStyle>
            <a:lvl1pPr>
              <a:defRPr/>
            </a:lvl1pPr>
          </a:lstStyle>
          <a:p>
            <a:pPr>
              <a:defRPr/>
            </a:pPr>
            <a:endParaRPr lang="tr-TR"/>
          </a:p>
        </p:txBody>
      </p:sp>
      <p:sp>
        <p:nvSpPr>
          <p:cNvPr id="10" name="5 Altbilgi Yer Tutucusu"/>
          <p:cNvSpPr>
            <a:spLocks noGrp="1"/>
          </p:cNvSpPr>
          <p:nvPr>
            <p:ph type="ftr" sz="quarter" idx="11"/>
          </p:nvPr>
        </p:nvSpPr>
        <p:spPr/>
        <p:txBody>
          <a:bodyPr/>
          <a:lstStyle>
            <a:lvl1pPr>
              <a:defRPr/>
            </a:lvl1pPr>
          </a:lstStyle>
          <a:p>
            <a:pPr>
              <a:defRPr/>
            </a:pPr>
            <a:endParaRPr lang="tr-TR"/>
          </a:p>
        </p:txBody>
      </p:sp>
      <p:sp>
        <p:nvSpPr>
          <p:cNvPr id="11" name="6 Slayt Numarası Yer Tutucusu"/>
          <p:cNvSpPr>
            <a:spLocks noGrp="1"/>
          </p:cNvSpPr>
          <p:nvPr>
            <p:ph type="sldNum" sz="quarter" idx="12"/>
          </p:nvPr>
        </p:nvSpPr>
        <p:spPr>
          <a:xfrm>
            <a:off x="8077200" y="6356350"/>
            <a:ext cx="609600" cy="365125"/>
          </a:xfrm>
        </p:spPr>
        <p:txBody>
          <a:bodyPr/>
          <a:lstStyle>
            <a:lvl1pPr>
              <a:defRPr/>
            </a:lvl1pPr>
          </a:lstStyle>
          <a:p>
            <a:pPr>
              <a:defRPr/>
            </a:pPr>
            <a:fld id="{0F75CCEF-802E-4A91-AEA9-03E575D2100D}" type="slidenum">
              <a:rPr lang="tr-TR"/>
              <a:pPr>
                <a:defRPr/>
              </a:pPr>
              <a:t>‹#›</a:t>
            </a:fld>
            <a:endParaRPr lang="tr-T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p>
        </p:txBody>
      </p:sp>
      <p:sp>
        <p:nvSpPr>
          <p:cNvPr id="5" name="21 Altbilgi Yer Tutucusu"/>
          <p:cNvSpPr>
            <a:spLocks noGrp="1"/>
          </p:cNvSpPr>
          <p:nvPr>
            <p:ph type="ftr" sz="quarter" idx="11"/>
          </p:nvPr>
        </p:nvSpPr>
        <p:spPr/>
        <p:txBody>
          <a:bodyPr/>
          <a:lstStyle>
            <a:lvl1pPr>
              <a:defRPr/>
            </a:lvl1pPr>
          </a:lstStyle>
          <a:p>
            <a:pPr>
              <a:defRPr/>
            </a:pPr>
            <a:endParaRPr lang="tr-TR"/>
          </a:p>
        </p:txBody>
      </p:sp>
      <p:sp>
        <p:nvSpPr>
          <p:cNvPr id="6" name="17 Slayt Numarası Yer Tutucusu"/>
          <p:cNvSpPr>
            <a:spLocks noGrp="1"/>
          </p:cNvSpPr>
          <p:nvPr>
            <p:ph type="sldNum" sz="quarter" idx="12"/>
          </p:nvPr>
        </p:nvSpPr>
        <p:spPr/>
        <p:txBody>
          <a:bodyPr/>
          <a:lstStyle>
            <a:lvl1pPr>
              <a:defRPr/>
            </a:lvl1pPr>
          </a:lstStyle>
          <a:p>
            <a:pPr>
              <a:defRPr/>
            </a:pPr>
            <a:fld id="{725A7F18-CA68-4236-90AB-8698D09298C5}" type="slidenum">
              <a:rPr lang="tr-TR"/>
              <a:pPr>
                <a:defRPr/>
              </a:pPr>
              <a:t>‹#›</a:t>
            </a:fld>
            <a:endParaRPr lang="tr-T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914401"/>
            <a:ext cx="2057400" cy="5211763"/>
          </a:xfrm>
        </p:spPr>
        <p:txBody>
          <a:bodyPr vert="eaVert"/>
          <a:lstStyle/>
          <a:p>
            <a:r>
              <a:rPr lang="tr-TR" smtClean="0"/>
              <a:t>Asıl başlık stili için tıklatın</a:t>
            </a:r>
            <a:endParaRPr lang="en-US"/>
          </a:p>
        </p:txBody>
      </p:sp>
      <p:sp>
        <p:nvSpPr>
          <p:cNvPr id="3" name="2 Dikey Metin Yer Tutucusu"/>
          <p:cNvSpPr>
            <a:spLocks noGrp="1"/>
          </p:cNvSpPr>
          <p:nvPr>
            <p:ph type="body" orient="vert" idx="1"/>
          </p:nvPr>
        </p:nvSpPr>
        <p:spPr>
          <a:xfrm>
            <a:off x="457200" y="914401"/>
            <a:ext cx="6019800" cy="521176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9 Veri Yer Tutucusu"/>
          <p:cNvSpPr>
            <a:spLocks noGrp="1"/>
          </p:cNvSpPr>
          <p:nvPr>
            <p:ph type="dt" sz="half" idx="10"/>
          </p:nvPr>
        </p:nvSpPr>
        <p:spPr/>
        <p:txBody>
          <a:bodyPr/>
          <a:lstStyle>
            <a:lvl1pPr>
              <a:defRPr/>
            </a:lvl1pPr>
          </a:lstStyle>
          <a:p>
            <a:pPr>
              <a:defRPr/>
            </a:pPr>
            <a:endParaRPr lang="tr-TR"/>
          </a:p>
        </p:txBody>
      </p:sp>
      <p:sp>
        <p:nvSpPr>
          <p:cNvPr id="5" name="21 Altbilgi Yer Tutucusu"/>
          <p:cNvSpPr>
            <a:spLocks noGrp="1"/>
          </p:cNvSpPr>
          <p:nvPr>
            <p:ph type="ftr" sz="quarter" idx="11"/>
          </p:nvPr>
        </p:nvSpPr>
        <p:spPr/>
        <p:txBody>
          <a:bodyPr/>
          <a:lstStyle>
            <a:lvl1pPr>
              <a:defRPr/>
            </a:lvl1pPr>
          </a:lstStyle>
          <a:p>
            <a:pPr>
              <a:defRPr/>
            </a:pPr>
            <a:endParaRPr lang="tr-TR"/>
          </a:p>
        </p:txBody>
      </p:sp>
      <p:sp>
        <p:nvSpPr>
          <p:cNvPr id="6" name="17 Slayt Numarası Yer Tutucusu"/>
          <p:cNvSpPr>
            <a:spLocks noGrp="1"/>
          </p:cNvSpPr>
          <p:nvPr>
            <p:ph type="sldNum" sz="quarter" idx="12"/>
          </p:nvPr>
        </p:nvSpPr>
        <p:spPr/>
        <p:txBody>
          <a:bodyPr/>
          <a:lstStyle>
            <a:lvl1pPr>
              <a:defRPr/>
            </a:lvl1pPr>
          </a:lstStyle>
          <a:p>
            <a:pPr>
              <a:defRPr/>
            </a:pPr>
            <a:fld id="{1A360D4A-3CC8-4E4D-A764-372D4CC12E46}" type="slidenum">
              <a:rPr lang="tr-TR"/>
              <a:pPr>
                <a:defRPr/>
              </a:pPr>
              <a:t>‹#›</a:t>
            </a:fld>
            <a:endParaRPr lang="tr-T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6 Serbest Form"/>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8" name="7 Serbest Form"/>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solidFill>
                <a:schemeClr val="tx1"/>
              </a:solidFill>
              <a:latin typeface="+mn-lt"/>
              <a:cs typeface="+mn-cs"/>
              <a:sym typeface="Arial"/>
            </a:endParaRPr>
          </a:p>
        </p:txBody>
      </p:sp>
      <p:sp>
        <p:nvSpPr>
          <p:cNvPr id="1028" name="8 Başlık Yer Tutucusu"/>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tr-TR" smtClean="0"/>
              <a:t>Asıl başlık stili için tıklatın</a:t>
            </a:r>
            <a:endParaRPr lang="en-US" smtClean="0"/>
          </a:p>
        </p:txBody>
      </p:sp>
      <p:sp>
        <p:nvSpPr>
          <p:cNvPr id="1029" name="29 Metin Yer Tutucusu"/>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smtClean="0"/>
          </a:p>
        </p:txBody>
      </p:sp>
      <p:sp>
        <p:nvSpPr>
          <p:cNvPr id="10" name="9 Veri Yer Tutucusu"/>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buClr>
                <a:srgbClr val="000000"/>
              </a:buClr>
              <a:buFont typeface="Arial"/>
              <a:buNone/>
              <a:defRPr kumimoji="0" sz="1200" kern="0">
                <a:solidFill>
                  <a:schemeClr val="tx2">
                    <a:shade val="90000"/>
                  </a:schemeClr>
                </a:solidFill>
                <a:latin typeface="Arial"/>
                <a:ea typeface="Arial"/>
                <a:cs typeface="Arial"/>
                <a:sym typeface="Arial"/>
              </a:defRPr>
            </a:lvl1pPr>
          </a:lstStyle>
          <a:p>
            <a:pPr>
              <a:defRPr/>
            </a:pPr>
            <a:endParaRPr lang="tr-TR"/>
          </a:p>
        </p:txBody>
      </p:sp>
      <p:sp>
        <p:nvSpPr>
          <p:cNvPr id="22" name="21 Altbilgi Yer Tutucusu"/>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buClr>
                <a:srgbClr val="000000"/>
              </a:buClr>
              <a:buFont typeface="Arial"/>
              <a:buNone/>
              <a:defRPr kumimoji="0" sz="1200" kern="0">
                <a:solidFill>
                  <a:schemeClr val="tx2">
                    <a:shade val="90000"/>
                  </a:schemeClr>
                </a:solidFill>
                <a:latin typeface="Arial"/>
                <a:ea typeface="Arial"/>
                <a:cs typeface="Arial"/>
                <a:sym typeface="Arial"/>
              </a:defRPr>
            </a:lvl1pPr>
          </a:lstStyle>
          <a:p>
            <a:pPr>
              <a:defRPr/>
            </a:pPr>
            <a:endParaRPr lang="tr-TR"/>
          </a:p>
        </p:txBody>
      </p:sp>
      <p:sp>
        <p:nvSpPr>
          <p:cNvPr id="18" name="17 Slayt Numarası Yer Tutucusu"/>
          <p:cNvSpPr>
            <a:spLocks noGrp="1"/>
          </p:cNvSpPr>
          <p:nvPr>
            <p:ph type="sldNum" sz="quarter" idx="4"/>
          </p:nvPr>
        </p:nvSpPr>
        <p:spPr>
          <a:xfrm>
            <a:off x="7924800" y="6356350"/>
            <a:ext cx="762000" cy="365125"/>
          </a:xfrm>
          <a:prstGeom prst="rect">
            <a:avLst/>
          </a:prstGeom>
        </p:spPr>
        <p:txBody>
          <a:bodyPr vert="horz" lIns="0" tIns="0" rIns="0" bIns="0" anchor="b"/>
          <a:lstStyle>
            <a:lvl1pPr algn="ctr" eaLnBrk="1" fontAlgn="auto" latinLnBrk="0" hangingPunct="1">
              <a:spcBef>
                <a:spcPts val="0"/>
              </a:spcBef>
              <a:spcAft>
                <a:spcPts val="0"/>
              </a:spcAft>
              <a:buClr>
                <a:srgbClr val="000000"/>
              </a:buClr>
              <a:buFont typeface="Arial"/>
              <a:buNone/>
              <a:defRPr kumimoji="0" sz="1200" kern="0">
                <a:solidFill>
                  <a:schemeClr val="tx2">
                    <a:shade val="90000"/>
                  </a:schemeClr>
                </a:solidFill>
                <a:latin typeface="Arial"/>
                <a:ea typeface="Arial"/>
                <a:cs typeface="Arial"/>
                <a:sym typeface="Arial"/>
              </a:defRPr>
            </a:lvl1pPr>
          </a:lstStyle>
          <a:p>
            <a:pPr>
              <a:defRPr/>
            </a:pPr>
            <a:fld id="{582D29EB-0D9B-48A3-9232-DA11532AF62A}" type="slidenum">
              <a:rPr lang="tr-TR"/>
              <a:pPr>
                <a:defRPr/>
              </a:pPr>
              <a:t>‹#›</a:t>
            </a:fld>
            <a:endParaRPr lang="tr-TR"/>
          </a:p>
        </p:txBody>
      </p:sp>
      <p:grpSp>
        <p:nvGrpSpPr>
          <p:cNvPr id="1033" name="1 Grup"/>
          <p:cNvGrpSpPr>
            <a:grpSpLocks/>
          </p:cNvGrpSpPr>
          <p:nvPr/>
        </p:nvGrpSpPr>
        <p:grpSpPr bwMode="auto">
          <a:xfrm>
            <a:off x="-19050" y="203200"/>
            <a:ext cx="9180513" cy="647700"/>
            <a:chOff x="-19045" y="216550"/>
            <a:chExt cx="9180548" cy="649224"/>
          </a:xfrm>
        </p:grpSpPr>
        <p:sp>
          <p:nvSpPr>
            <p:cNvPr id="12" name="11 Serbest Form"/>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latin typeface="Arial"/>
                <a:ea typeface="Arial"/>
                <a:cs typeface="Arial"/>
                <a:sym typeface="Arial"/>
              </a:endParaRPr>
            </a:p>
          </p:txBody>
        </p:sp>
        <p:sp>
          <p:nvSpPr>
            <p:cNvPr id="13" name="12 Serbest Form"/>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buClr>
                  <a:srgbClr val="000000"/>
                </a:buClr>
                <a:buFont typeface="Arial"/>
                <a:buNone/>
                <a:defRPr/>
              </a:pPr>
              <a:endParaRPr lang="en-US" kern="0">
                <a:latin typeface="Arial"/>
                <a:ea typeface="Arial"/>
                <a:cs typeface="Arial"/>
                <a:sym typeface="Arial"/>
              </a:endParaRPr>
            </a:p>
          </p:txBody>
        </p:sp>
      </p:grpSp>
    </p:spTree>
  </p:cSld>
  <p:clrMap bg1="lt1" tx1="dk1" bg2="lt2" tx2="dk2" accent1="accent1" accent2="accent2" accent3="accent3" accent4="accent4" accent5="accent5" accent6="accent6" hlink="hlink" folHlink="folHlink"/>
  <p:sldLayoutIdLst>
    <p:sldLayoutId id="2147483792" r:id="rId1"/>
    <p:sldLayoutId id="2147483784" r:id="rId2"/>
    <p:sldLayoutId id="2147483793" r:id="rId3"/>
    <p:sldLayoutId id="2147483785" r:id="rId4"/>
    <p:sldLayoutId id="2147483786" r:id="rId5"/>
    <p:sldLayoutId id="2147483787" r:id="rId6"/>
    <p:sldLayoutId id="2147483788" r:id="rId7"/>
    <p:sldLayoutId id="2147483789" r:id="rId8"/>
    <p:sldLayoutId id="2147483794" r:id="rId9"/>
    <p:sldLayoutId id="2147483790" r:id="rId10"/>
    <p:sldLayoutId id="2147483791" r:id="rId11"/>
  </p:sldLayoutIdLst>
  <p:transition/>
  <p:hf sldNum="0" hdr="0" ftr="0" dt="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28.xml"/><Relationship Id="rId4" Type="http://schemas.openxmlformats.org/officeDocument/2006/relationships/slide" Target="slide7.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29.xml"/><Relationship Id="rId7" Type="http://schemas.openxmlformats.org/officeDocument/2006/relationships/slide" Target="slide37.xml"/><Relationship Id="rId12"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slide" Target="slide35.xml"/><Relationship Id="rId11" Type="http://schemas.openxmlformats.org/officeDocument/2006/relationships/image" Target="../media/image6.png"/><Relationship Id="rId5" Type="http://schemas.openxmlformats.org/officeDocument/2006/relationships/slide" Target="slide33.xml"/><Relationship Id="rId10" Type="http://schemas.openxmlformats.org/officeDocument/2006/relationships/slide" Target="slide43.xml"/><Relationship Id="rId4" Type="http://schemas.openxmlformats.org/officeDocument/2006/relationships/slide" Target="slide31.xml"/><Relationship Id="rId9" Type="http://schemas.openxmlformats.org/officeDocument/2006/relationships/slide" Target="slide41.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slide" Target="slide31.xml"/><Relationship Id="rId4" Type="http://schemas.openxmlformats.org/officeDocument/2006/relationships/slide" Target="slide30.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slide" Target="slide17.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slide" Target="slide33.xml"/><Relationship Id="rId4" Type="http://schemas.openxmlformats.org/officeDocument/2006/relationships/slide" Target="slide32.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image" Target="../media/image28.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slide" Target="slide35.xml"/><Relationship Id="rId4" Type="http://schemas.openxmlformats.org/officeDocument/2006/relationships/slide" Target="slide34.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image" Target="../media/image28.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slide" Target="slide36.xml"/><Relationship Id="rId5" Type="http://schemas.openxmlformats.org/officeDocument/2006/relationships/audio" Target="../media/audio1.wav"/><Relationship Id="rId4" Type="http://schemas.openxmlformats.org/officeDocument/2006/relationships/slide" Target="slide37.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image" Target="../media/image28.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slide" Target="slide38.xml"/><Relationship Id="rId5" Type="http://schemas.openxmlformats.org/officeDocument/2006/relationships/audio" Target="../media/audio1.wav"/><Relationship Id="rId4" Type="http://schemas.openxmlformats.org/officeDocument/2006/relationships/slide" Target="slide39.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image" Target="../media/image28.pn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slide" Target="slide41.xml"/><Relationship Id="rId4" Type="http://schemas.openxmlformats.org/officeDocument/2006/relationships/slide" Target="slide40.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image" Target="../media/image28.pn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9.jpeg"/><Relationship Id="rId7" Type="http://schemas.openxmlformats.org/officeDocument/2006/relationships/audio" Target="../media/audio1.wav"/><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slide" Target="slide43.xml"/><Relationship Id="rId5" Type="http://schemas.openxmlformats.org/officeDocument/2006/relationships/slide" Target="slide37.xml"/><Relationship Id="rId4" Type="http://schemas.openxmlformats.org/officeDocument/2006/relationships/slide" Target="slide42.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image" Target="../media/image28.pn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41.jpeg"/><Relationship Id="rId7" Type="http://schemas.openxmlformats.org/officeDocument/2006/relationships/slide" Target="slide37.xml"/><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slide" Target="slide45.xml"/><Relationship Id="rId4" Type="http://schemas.openxmlformats.org/officeDocument/2006/relationships/slide" Target="slide44.xml"/></Relationships>
</file>

<file path=ppt/slides/_rels/slide4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slide" Target="slide17.xml"/><Relationship Id="rId5" Type="http://schemas.openxmlformats.org/officeDocument/2006/relationships/image" Target="../media/image28.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Google Shape;197;p25" descr="deneme 342r7yg.jpg"/>
          <p:cNvPicPr preferRelativeResize="0">
            <a:picLocks noChangeAspect="1" noChangeArrowheads="1"/>
          </p:cNvPicPr>
          <p:nvPr/>
        </p:nvPicPr>
        <p:blipFill>
          <a:blip r:embed="rId3"/>
          <a:stretch>
            <a:fillRect/>
          </a:stretch>
        </p:blipFill>
        <p:spPr bwMode="auto">
          <a:xfrm>
            <a:off x="6372200" y="2852936"/>
            <a:ext cx="1508785" cy="3660606"/>
          </a:xfrm>
          <a:prstGeom prst="rect">
            <a:avLst/>
          </a:prstGeom>
          <a:noFill/>
          <a:ln w="9525">
            <a:noFill/>
            <a:miter lim="800000"/>
            <a:headEnd/>
            <a:tailEnd/>
          </a:ln>
        </p:spPr>
      </p:pic>
      <p:sp>
        <p:nvSpPr>
          <p:cNvPr id="8" name="7 Küp">
            <a:hlinkClick r:id="rId4" action="ppaction://hlinksldjump"/>
          </p:cNvPr>
          <p:cNvSpPr/>
          <p:nvPr/>
        </p:nvSpPr>
        <p:spPr>
          <a:xfrm>
            <a:off x="1547664" y="4078064"/>
            <a:ext cx="4033838" cy="86360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3200" i="1" dirty="0" smtClean="0">
                <a:latin typeface="Arial" pitchFamily="34" charset="0"/>
                <a:cs typeface="Arial" pitchFamily="34" charset="0"/>
              </a:rPr>
              <a:t>Konu Anlatımı </a:t>
            </a:r>
            <a:endParaRPr lang="tr-TR" sz="3200" i="1" dirty="0">
              <a:latin typeface="Arial" pitchFamily="34" charset="0"/>
              <a:cs typeface="Arial" pitchFamily="34" charset="0"/>
            </a:endParaRPr>
          </a:p>
        </p:txBody>
      </p:sp>
      <p:sp>
        <p:nvSpPr>
          <p:cNvPr id="9" name="8 Küp">
            <a:hlinkClick r:id="rId5" action="ppaction://hlinksldjump"/>
          </p:cNvPr>
          <p:cNvSpPr/>
          <p:nvPr/>
        </p:nvSpPr>
        <p:spPr>
          <a:xfrm>
            <a:off x="1547862" y="5157688"/>
            <a:ext cx="4032250" cy="86360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3200" i="1" dirty="0">
                <a:latin typeface="Arial" pitchFamily="34" charset="0"/>
                <a:cs typeface="Arial" pitchFamily="34" charset="0"/>
              </a:rPr>
              <a:t>Alıştırmalar</a:t>
            </a:r>
          </a:p>
        </p:txBody>
      </p:sp>
      <p:sp>
        <p:nvSpPr>
          <p:cNvPr id="10" name="Google Shape;196;p25"/>
          <p:cNvSpPr txBox="1">
            <a:spLocks noChangeArrowheads="1"/>
          </p:cNvSpPr>
          <p:nvPr/>
        </p:nvSpPr>
        <p:spPr bwMode="auto">
          <a:xfrm>
            <a:off x="2736056" y="6453336"/>
            <a:ext cx="3671888" cy="288627"/>
          </a:xfrm>
          <a:prstGeom prst="rect">
            <a:avLst/>
          </a:prstGeom>
          <a:noFill/>
          <a:ln w="9525">
            <a:noFill/>
            <a:miter lim="800000"/>
            <a:headEnd/>
            <a:tailEnd/>
          </a:ln>
        </p:spPr>
        <p:txBody>
          <a:bodyPr lIns="91425" tIns="0" rIns="91425" bIns="45700"/>
          <a:lstStyle/>
          <a:p>
            <a:pPr marL="26988" indent="-1588" algn="ctr">
              <a:lnSpc>
                <a:spcPct val="90000"/>
              </a:lnSpc>
              <a:spcBef>
                <a:spcPts val="600"/>
              </a:spcBef>
              <a:buClr>
                <a:schemeClr val="accent1"/>
              </a:buClr>
              <a:buFont typeface="Noto Sans Symbols"/>
              <a:buNone/>
            </a:pPr>
            <a:r>
              <a:rPr lang="tr-TR" sz="1800" i="1" dirty="0">
                <a:sym typeface="Comic Sans MS" pitchFamily="66" charset="0"/>
              </a:rPr>
              <a:t>Hazırlayan: GÜRAY KERA</a:t>
            </a:r>
            <a:endParaRPr lang="tr-TR" sz="5300" i="1" dirty="0"/>
          </a:p>
        </p:txBody>
      </p:sp>
      <p:pic>
        <p:nvPicPr>
          <p:cNvPr id="12" name="11 Resim" descr="TSF Eğitim Kuruku Banner.png"/>
          <p:cNvPicPr>
            <a:picLocks noChangeAspect="1"/>
          </p:cNvPicPr>
          <p:nvPr/>
        </p:nvPicPr>
        <p:blipFill>
          <a:blip r:embed="rId6"/>
          <a:stretch>
            <a:fillRect/>
          </a:stretch>
        </p:blipFill>
        <p:spPr>
          <a:xfrm>
            <a:off x="162000" y="138337"/>
            <a:ext cx="8820000" cy="882001"/>
          </a:xfrm>
          <a:prstGeom prst="rect">
            <a:avLst/>
          </a:prstGeom>
        </p:spPr>
      </p:pic>
      <p:grpSp>
        <p:nvGrpSpPr>
          <p:cNvPr id="2" name="10 Grup"/>
          <p:cNvGrpSpPr/>
          <p:nvPr/>
        </p:nvGrpSpPr>
        <p:grpSpPr>
          <a:xfrm>
            <a:off x="395536" y="1260049"/>
            <a:ext cx="8424935" cy="1304855"/>
            <a:chOff x="395536" y="1260049"/>
            <a:chExt cx="8424935" cy="1304855"/>
          </a:xfrm>
        </p:grpSpPr>
        <p:sp>
          <p:nvSpPr>
            <p:cNvPr id="13" name="12 Dikdörtgen"/>
            <p:cNvSpPr/>
            <p:nvPr/>
          </p:nvSpPr>
          <p:spPr>
            <a:xfrm>
              <a:off x="395536" y="1260049"/>
              <a:ext cx="8352928" cy="707886"/>
            </a:xfrm>
            <a:prstGeom prst="rect">
              <a:avLst/>
            </a:prstGeom>
          </p:spPr>
          <p:txBody>
            <a:bodyPr wrap="square">
              <a:spAutoFit/>
            </a:bodyPr>
            <a:lstStyle/>
            <a:p>
              <a:pPr algn="ctr" eaLnBrk="1" hangingPunct="1"/>
              <a:r>
                <a:rPr lang="tr-TR" sz="4000" b="1" i="1" dirty="0" smtClean="0">
                  <a:latin typeface="Arial" pitchFamily="34" charset="0"/>
                  <a:cs typeface="Arial" pitchFamily="34" charset="0"/>
                </a:rPr>
                <a:t>1.SINIF SATRANÇ DERSLERİ </a:t>
              </a:r>
            </a:p>
          </p:txBody>
        </p:sp>
        <p:sp>
          <p:nvSpPr>
            <p:cNvPr id="14" name="13 Dikdörtgen"/>
            <p:cNvSpPr/>
            <p:nvPr/>
          </p:nvSpPr>
          <p:spPr>
            <a:xfrm>
              <a:off x="395536" y="1980129"/>
              <a:ext cx="8424935" cy="584775"/>
            </a:xfrm>
            <a:prstGeom prst="rect">
              <a:avLst/>
            </a:prstGeom>
          </p:spPr>
          <p:txBody>
            <a:bodyPr wrap="square">
              <a:spAutoFit/>
            </a:bodyPr>
            <a:lstStyle/>
            <a:p>
              <a:pPr algn="ctr" eaLnBrk="1" hangingPunct="1"/>
              <a:r>
                <a:rPr lang="tr-TR" sz="3200" b="1" i="1" dirty="0" smtClean="0">
                  <a:latin typeface="Arial" pitchFamily="34" charset="0"/>
                  <a:cs typeface="Arial" pitchFamily="34" charset="0"/>
                </a:rPr>
                <a:t>Ders 8 / Saldırı</a:t>
              </a:r>
            </a:p>
          </p:txBody>
        </p:sp>
      </p:grpSp>
      <p:sp>
        <p:nvSpPr>
          <p:cNvPr id="15" name="14 Küp">
            <a:hlinkClick r:id="rId7" action="ppaction://hlinksldjump"/>
          </p:cNvPr>
          <p:cNvSpPr/>
          <p:nvPr/>
        </p:nvSpPr>
        <p:spPr>
          <a:xfrm>
            <a:off x="1547664" y="2997448"/>
            <a:ext cx="4033838" cy="863600"/>
          </a:xfrm>
          <a:prstGeom prst="cub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3200" i="1" dirty="0" smtClean="0">
                <a:latin typeface="Arial" pitchFamily="34" charset="0"/>
                <a:cs typeface="Arial" pitchFamily="34" charset="0"/>
              </a:rPr>
              <a:t>Ders Planı</a:t>
            </a:r>
            <a:endParaRPr lang="tr-TR" sz="3200" i="1" dirty="0">
              <a:latin typeface="Arial" pitchFamily="34" charset="0"/>
              <a:cs typeface="Arial" pitchFamily="34" charset="0"/>
            </a:endParaRPr>
          </a:p>
        </p:txBody>
      </p:sp>
    </p:spTree>
  </p:cSld>
  <p:clrMapOvr>
    <a:masterClrMapping/>
  </p:clrMapOvr>
  <p:transition advClick="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etin kutusu"/>
          <p:cNvSpPr txBox="1"/>
          <p:nvPr/>
        </p:nvSpPr>
        <p:spPr>
          <a:xfrm>
            <a:off x="179512" y="1374442"/>
            <a:ext cx="8784976" cy="4524315"/>
          </a:xfrm>
          <a:prstGeom prst="rect">
            <a:avLst/>
          </a:prstGeom>
          <a:noFill/>
        </p:spPr>
        <p:txBody>
          <a:bodyPr wrap="square" rtlCol="0">
            <a:spAutoFit/>
          </a:bodyPr>
          <a:lstStyle/>
          <a:p>
            <a:pPr eaLnBrk="1" hangingPunct="1"/>
            <a:r>
              <a:rPr lang="tr-TR" sz="2200" b="1" i="1" smtClean="0"/>
              <a:t>Sınıf</a:t>
            </a:r>
            <a:r>
              <a:rPr lang="tr-TR" sz="2200" b="1" i="1" dirty="0" smtClean="0"/>
              <a:t>:</a:t>
            </a:r>
            <a:r>
              <a:rPr lang="tr-TR" sz="2200" i="1" dirty="0" smtClean="0"/>
              <a:t> 1.Sınıflar</a:t>
            </a:r>
          </a:p>
          <a:p>
            <a:pPr eaLnBrk="1" hangingPunct="1"/>
            <a:r>
              <a:rPr lang="tr-TR" sz="2200" b="1" i="1" dirty="0" smtClean="0"/>
              <a:t>Konu</a:t>
            </a:r>
            <a:r>
              <a:rPr lang="tr-TR" sz="2200" i="1" dirty="0" smtClean="0"/>
              <a:t>: Saldırı</a:t>
            </a:r>
          </a:p>
          <a:p>
            <a:pPr eaLnBrk="1" hangingPunct="1"/>
            <a:r>
              <a:rPr lang="tr-TR" sz="2200" b="1" i="1" dirty="0" smtClean="0"/>
              <a:t>Süre:</a:t>
            </a:r>
            <a:r>
              <a:rPr lang="tr-TR" sz="2200" i="1" dirty="0" smtClean="0"/>
              <a:t> 40 dakika</a:t>
            </a:r>
          </a:p>
          <a:p>
            <a:r>
              <a:rPr lang="tr-TR" sz="2200" b="1" i="1" dirty="0" smtClean="0"/>
              <a:t>Kazanımlar: </a:t>
            </a:r>
          </a:p>
          <a:p>
            <a:pPr>
              <a:buFont typeface="Wingdings" pitchFamily="2" charset="2"/>
              <a:buChar char="§"/>
            </a:pPr>
            <a:r>
              <a:rPr lang="tr-TR" sz="2200" b="1" i="1" dirty="0" smtClean="0"/>
              <a:t> </a:t>
            </a:r>
            <a:r>
              <a:rPr lang="tr-TR" sz="2200" i="1" dirty="0" smtClean="0"/>
              <a:t>Taşların puan değerlerini kavrar. </a:t>
            </a:r>
          </a:p>
          <a:p>
            <a:pPr>
              <a:buFont typeface="Wingdings" pitchFamily="2" charset="2"/>
              <a:buChar char="§"/>
            </a:pPr>
            <a:r>
              <a:rPr lang="tr-TR" sz="2200" i="1" dirty="0" smtClean="0"/>
              <a:t> Taşların değerlerini bilir ve değerlerine göre sıralayabilir, karşılaştırabilir, gruplayabilir. Bazı etkinliklerle taşların değerlerinin karşılaştırılmasına ve özelikle şahın gücünün sınırsız olduğuna dikkat çekilir. </a:t>
            </a:r>
          </a:p>
          <a:p>
            <a:pPr>
              <a:buFont typeface="Wingdings" pitchFamily="2" charset="2"/>
              <a:buChar char="§"/>
            </a:pPr>
            <a:r>
              <a:rPr lang="tr-TR" sz="2200" i="1" dirty="0" smtClean="0"/>
              <a:t> Satrançta tehdit durumlarını fark eder. </a:t>
            </a:r>
          </a:p>
          <a:p>
            <a:r>
              <a:rPr lang="tr-TR" sz="2200" i="1" dirty="0" smtClean="0"/>
              <a:t>Öğrencilere rakibinin ve kendi taşlarının konumları fark ettirilir. Örnek pozisyonlar üzerinde tehdit altında olan taşlar uygulamalı olarak gösterilir. Bu pozisyonlarla ilgili alıştırmalar yaptırılır</a:t>
            </a:r>
            <a:r>
              <a:rPr lang="tr-TR" sz="2400" i="1" dirty="0" smtClean="0"/>
              <a:t>. </a:t>
            </a:r>
            <a:endParaRPr lang="tr-TR" sz="2200" i="1" dirty="0" smtClean="0"/>
          </a:p>
        </p:txBody>
      </p:sp>
      <p:pic>
        <p:nvPicPr>
          <p:cNvPr id="11" name="10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5 Grup"/>
          <p:cNvGrpSpPr/>
          <p:nvPr/>
        </p:nvGrpSpPr>
        <p:grpSpPr>
          <a:xfrm>
            <a:off x="8457491" y="5960313"/>
            <a:ext cx="579005" cy="781055"/>
            <a:chOff x="8457491" y="5960313"/>
            <a:chExt cx="579005" cy="781055"/>
          </a:xfrm>
        </p:grpSpPr>
        <p:sp>
          <p:nvSpPr>
            <p:cNvPr id="8" name="7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8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3" name="12 Grup"/>
          <p:cNvGrpSpPr/>
          <p:nvPr/>
        </p:nvGrpSpPr>
        <p:grpSpPr>
          <a:xfrm>
            <a:off x="7755044" y="5960313"/>
            <a:ext cx="561372" cy="781055"/>
            <a:chOff x="7755044" y="5960313"/>
            <a:chExt cx="561372" cy="781055"/>
          </a:xfrm>
        </p:grpSpPr>
        <p:sp>
          <p:nvSpPr>
            <p:cNvPr id="14" name="1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etin kutusu"/>
          <p:cNvSpPr txBox="1"/>
          <p:nvPr/>
        </p:nvSpPr>
        <p:spPr>
          <a:xfrm>
            <a:off x="179512" y="1556787"/>
            <a:ext cx="8784976" cy="3477875"/>
          </a:xfrm>
          <a:prstGeom prst="rect">
            <a:avLst/>
          </a:prstGeom>
          <a:noFill/>
        </p:spPr>
        <p:txBody>
          <a:bodyPr wrap="square" rtlCol="0">
            <a:spAutoFit/>
          </a:bodyPr>
          <a:lstStyle/>
          <a:p>
            <a:pPr>
              <a:buFont typeface="Wingdings" pitchFamily="2" charset="2"/>
              <a:buChar char="§"/>
            </a:pPr>
            <a:r>
              <a:rPr lang="tr-TR" sz="2200" i="1" dirty="0" smtClean="0"/>
              <a:t> Taşların puan değerlerini kavrar. Satrançta güvenli kareleri ayırt eder.  Öğrencilerin tehlike altında olmayan kareleri görebilmelerine rehberlik edilir. Güvenli kareye gitmeyen taşın kaybedileceğine dair örnek uygulamalar yaptırılır. </a:t>
            </a:r>
          </a:p>
          <a:p>
            <a:pPr>
              <a:buFont typeface="Wingdings" pitchFamily="2" charset="2"/>
              <a:buChar char="§"/>
            </a:pPr>
            <a:r>
              <a:rPr lang="tr-TR" sz="2200" i="1" dirty="0" smtClean="0"/>
              <a:t> Satrançta taş almayı bilir. Taşların puan değerlerine göre taş alışı örneklerle gösterilir. Doğru taş alışı kavramı ve bunun önemi anlatılır. </a:t>
            </a:r>
            <a:endParaRPr lang="tr-TR" sz="2200" b="1" i="1" dirty="0" smtClean="0"/>
          </a:p>
          <a:p>
            <a:r>
              <a:rPr lang="tr-TR" sz="2200" b="1" i="1" dirty="0" smtClean="0"/>
              <a:t>Yöntem-Teknik: </a:t>
            </a:r>
            <a:r>
              <a:rPr lang="tr-TR" sz="2200" i="1" dirty="0" smtClean="0"/>
              <a:t>Anlatım, soru-cevap, gösterip-yaptırma, </a:t>
            </a:r>
          </a:p>
          <a:p>
            <a:pPr eaLnBrk="1" hangingPunct="1"/>
            <a:r>
              <a:rPr lang="tr-TR" sz="2200" b="1" i="1" dirty="0" smtClean="0"/>
              <a:t>Araç-Gereç: </a:t>
            </a:r>
            <a:r>
              <a:rPr lang="tr-TR" sz="2200" i="1" dirty="0" smtClean="0"/>
              <a:t>Satranç panosu, projeksiyon cihazı, renkli mıknatıslar, silinebilen işaretleme kalemleri, okul satranç takımları, çalışma kağıtları</a:t>
            </a:r>
          </a:p>
        </p:txBody>
      </p:sp>
      <p:pic>
        <p:nvPicPr>
          <p:cNvPr id="11" name="10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5 Grup"/>
          <p:cNvGrpSpPr/>
          <p:nvPr/>
        </p:nvGrpSpPr>
        <p:grpSpPr>
          <a:xfrm>
            <a:off x="8457491" y="5960313"/>
            <a:ext cx="579005" cy="781055"/>
            <a:chOff x="8457491" y="5960313"/>
            <a:chExt cx="579005" cy="781055"/>
          </a:xfrm>
        </p:grpSpPr>
        <p:sp>
          <p:nvSpPr>
            <p:cNvPr id="8" name="7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 name="8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3" name="12 Grup"/>
          <p:cNvGrpSpPr/>
          <p:nvPr/>
        </p:nvGrpSpPr>
        <p:grpSpPr>
          <a:xfrm>
            <a:off x="7755044" y="5960313"/>
            <a:ext cx="561372" cy="781055"/>
            <a:chOff x="7755044" y="5960313"/>
            <a:chExt cx="561372" cy="781055"/>
          </a:xfrm>
        </p:grpSpPr>
        <p:sp>
          <p:nvSpPr>
            <p:cNvPr id="14" name="1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Metin kutusu"/>
          <p:cNvSpPr txBox="1"/>
          <p:nvPr/>
        </p:nvSpPr>
        <p:spPr>
          <a:xfrm>
            <a:off x="251520" y="1628800"/>
            <a:ext cx="8712968" cy="4493538"/>
          </a:xfrm>
          <a:prstGeom prst="rect">
            <a:avLst/>
          </a:prstGeom>
          <a:noFill/>
        </p:spPr>
        <p:txBody>
          <a:bodyPr wrap="square" rtlCol="0">
            <a:spAutoFit/>
          </a:bodyPr>
          <a:lstStyle/>
          <a:p>
            <a:pPr marL="0" lvl="1"/>
            <a:r>
              <a:rPr lang="tr-TR" sz="2200" b="1" i="1" dirty="0" smtClean="0"/>
              <a:t>İşleyiş:</a:t>
            </a:r>
            <a:r>
              <a:rPr lang="tr-TR" sz="2200" i="1" dirty="0" smtClean="0"/>
              <a:t> </a:t>
            </a:r>
          </a:p>
          <a:p>
            <a:pPr marL="0" lvl="1">
              <a:buFont typeface="Wingdings" pitchFamily="2" charset="2"/>
              <a:buChar char="§"/>
            </a:pPr>
            <a:r>
              <a:rPr lang="tr-TR" sz="2200" i="1" dirty="0" smtClean="0"/>
              <a:t> Slayttaki sunuları projeksiyon cihazı ile tahtada veya satranç eğitim panosunda sıra ile anlatırız. Anlatım sırasında öğrencilerin katılmalarını sağlarız.</a:t>
            </a:r>
          </a:p>
          <a:p>
            <a:pPr marL="0" lvl="1">
              <a:buFont typeface="Wingdings" pitchFamily="2" charset="2"/>
              <a:buChar char="§"/>
            </a:pPr>
            <a:r>
              <a:rPr lang="tr-TR" sz="2200" i="1" dirty="0" smtClean="0"/>
              <a:t> Dersin kritik noktası güvenli kareden taş istemek. Bu nedenle öğrencilerin bu kritik noktayı öğrenme öncesinde dikkat çeken bir başlangıç yapılmalı.Konu ile ilişkili bir hikaye veya tehlike, güvenlik gibi konularla beyin fırtınası yapılabilir.</a:t>
            </a:r>
          </a:p>
          <a:p>
            <a:pPr marL="0" lvl="1">
              <a:buFont typeface="Wingdings" pitchFamily="2" charset="2"/>
              <a:buChar char="§"/>
            </a:pPr>
            <a:r>
              <a:rPr lang="tr-TR" sz="2200" i="1" dirty="0" smtClean="0"/>
              <a:t> Ders sonunda konu ile ilgili bir arama planı özet geçilebilir. Örneğin; hangi taşları isteyebiliriz? Hangi taşla isteyebiliriz? Oynamak istediğimiz kare güvenli mi? </a:t>
            </a:r>
          </a:p>
          <a:p>
            <a:pPr marL="0" lvl="1"/>
            <a:endParaRPr lang="tr-TR" sz="2200" i="1" dirty="0" smtClean="0"/>
          </a:p>
          <a:p>
            <a:pPr marL="0" lvl="1">
              <a:buFont typeface="Wingdings" pitchFamily="2" charset="2"/>
              <a:buChar char="q"/>
            </a:pPr>
            <a:endParaRPr lang="tr-TR" sz="2200" i="1" dirty="0" smtClean="0"/>
          </a:p>
        </p:txBody>
      </p:sp>
      <p:pic>
        <p:nvPicPr>
          <p:cNvPr id="13" name="12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5 Grup"/>
          <p:cNvGrpSpPr/>
          <p:nvPr/>
        </p:nvGrpSpPr>
        <p:grpSpPr>
          <a:xfrm>
            <a:off x="8457491" y="5960313"/>
            <a:ext cx="579005" cy="781055"/>
            <a:chOff x="8457491" y="5960313"/>
            <a:chExt cx="579005" cy="781055"/>
          </a:xfrm>
        </p:grpSpPr>
        <p:sp>
          <p:nvSpPr>
            <p:cNvPr id="7" name="6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7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9" name="8 Grup"/>
          <p:cNvGrpSpPr/>
          <p:nvPr/>
        </p:nvGrpSpPr>
        <p:grpSpPr>
          <a:xfrm>
            <a:off x="7755044" y="5960313"/>
            <a:ext cx="561372" cy="781055"/>
            <a:chOff x="7755044" y="5960313"/>
            <a:chExt cx="561372" cy="781055"/>
          </a:xfrm>
        </p:grpSpPr>
        <p:sp>
          <p:nvSpPr>
            <p:cNvPr id="14" name="1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11 Metin kutusu"/>
          <p:cNvSpPr txBox="1">
            <a:spLocks noChangeArrowheads="1"/>
          </p:cNvSpPr>
          <p:nvPr/>
        </p:nvSpPr>
        <p:spPr bwMode="auto">
          <a:xfrm>
            <a:off x="250825" y="1498714"/>
            <a:ext cx="8713788" cy="4493538"/>
          </a:xfrm>
          <a:prstGeom prst="rect">
            <a:avLst/>
          </a:prstGeom>
          <a:noFill/>
          <a:ln w="9525">
            <a:noFill/>
            <a:miter lim="800000"/>
            <a:headEnd/>
            <a:tailEnd/>
          </a:ln>
        </p:spPr>
        <p:txBody>
          <a:bodyPr>
            <a:spAutoFit/>
          </a:bodyPr>
          <a:lstStyle/>
          <a:p>
            <a:pPr marL="0" lvl="1"/>
            <a:r>
              <a:rPr lang="tr-TR" sz="2200" b="1" i="1" dirty="0" smtClean="0"/>
              <a:t>Ölçme-değerlendirme</a:t>
            </a:r>
            <a:r>
              <a:rPr lang="tr-TR" sz="2200" b="1" i="1" dirty="0"/>
              <a:t>: </a:t>
            </a:r>
            <a:r>
              <a:rPr lang="tr-TR" sz="2200" i="1" dirty="0" smtClean="0"/>
              <a:t>Ders bitiminde öğrencilere alıştırmalardan </a:t>
            </a:r>
            <a:r>
              <a:rPr lang="tr-TR" sz="2200" i="1" dirty="0"/>
              <a:t>oluşan çalışma kağıdı </a:t>
            </a:r>
            <a:r>
              <a:rPr lang="tr-TR" sz="2200" i="1" dirty="0" smtClean="0"/>
              <a:t>verilir. Alıştırmalarla </a:t>
            </a:r>
            <a:r>
              <a:rPr lang="tr-TR" sz="2200" i="1" dirty="0"/>
              <a:t>ilgili bir iki örnek panoda </a:t>
            </a:r>
            <a:r>
              <a:rPr lang="tr-TR" sz="2200" i="1" dirty="0" smtClean="0"/>
              <a:t>gösterilerek etkinliğe geçilir. </a:t>
            </a:r>
          </a:p>
          <a:p>
            <a:pPr marL="0" lvl="1"/>
            <a:endParaRPr lang="tr-TR" sz="2200" i="1" dirty="0" smtClean="0"/>
          </a:p>
          <a:p>
            <a:pPr marL="0" lvl="1"/>
            <a:r>
              <a:rPr lang="tr-TR" sz="2200" i="1" dirty="0" smtClean="0"/>
              <a:t>Sınıf içindeki çalışmalarda eğitmen, öğrencilerin arasında gezerek verilen cevapları değerlendirir. Doğru cevaplara +, yanlış cevaplara – verilir. Yanlış cevaplar için öğrenciye hatırlatma ve ipucu verilir. </a:t>
            </a:r>
            <a:r>
              <a:rPr lang="tr-TR" sz="2200" i="1" dirty="0"/>
              <a:t>K</a:t>
            </a:r>
            <a:r>
              <a:rPr lang="tr-TR" sz="2200" i="1" dirty="0" smtClean="0"/>
              <a:t>ontrol için tekrar göstermesi istenir. </a:t>
            </a:r>
          </a:p>
          <a:p>
            <a:pPr marL="0" lvl="1"/>
            <a:endParaRPr lang="tr-TR" sz="2200" i="1" dirty="0" smtClean="0"/>
          </a:p>
          <a:p>
            <a:pPr marL="0" lvl="1"/>
            <a:r>
              <a:rPr lang="tr-TR" sz="2200" i="1" dirty="0" smtClean="0"/>
              <a:t>Zamanın durumuna göre ev etkinliği olarak ta devam edilebilir.  Yapılacak bu çalışmalar için öğrencilere bir hafta süre verilir. </a:t>
            </a:r>
          </a:p>
          <a:p>
            <a:pPr marL="0" lvl="1"/>
            <a:r>
              <a:rPr lang="tr-TR" sz="2200" i="1" dirty="0" smtClean="0"/>
              <a:t>Sonuçlar kayıt altına alınarak ilerleme gözlemlenir. </a:t>
            </a:r>
          </a:p>
          <a:p>
            <a:pPr marL="0" lvl="1"/>
            <a:endParaRPr lang="tr-TR" sz="2200" i="1" dirty="0"/>
          </a:p>
        </p:txBody>
      </p:sp>
      <p:pic>
        <p:nvPicPr>
          <p:cNvPr id="10" name="9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5 Grup"/>
          <p:cNvGrpSpPr/>
          <p:nvPr/>
        </p:nvGrpSpPr>
        <p:grpSpPr>
          <a:xfrm>
            <a:off x="8457491" y="5960313"/>
            <a:ext cx="579005" cy="781055"/>
            <a:chOff x="8457491" y="5960313"/>
            <a:chExt cx="579005" cy="781055"/>
          </a:xfrm>
        </p:grpSpPr>
        <p:sp>
          <p:nvSpPr>
            <p:cNvPr id="7" name="6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1 Grup"/>
          <p:cNvGrpSpPr/>
          <p:nvPr/>
        </p:nvGrpSpPr>
        <p:grpSpPr>
          <a:xfrm>
            <a:off x="7755044" y="5960313"/>
            <a:ext cx="561372" cy="781055"/>
            <a:chOff x="7755044" y="5960313"/>
            <a:chExt cx="561372" cy="781055"/>
          </a:xfrm>
        </p:grpSpPr>
        <p:sp>
          <p:nvSpPr>
            <p:cNvPr id="13" name="12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o"/>
          <p:cNvGraphicFramePr>
            <a:graphicFrameLocks noGrp="1"/>
          </p:cNvGraphicFramePr>
          <p:nvPr/>
        </p:nvGraphicFramePr>
        <p:xfrm>
          <a:off x="1212304" y="1916832"/>
          <a:ext cx="6384032" cy="3883104"/>
        </p:xfrm>
        <a:graphic>
          <a:graphicData uri="http://schemas.openxmlformats.org/drawingml/2006/table">
            <a:tbl>
              <a:tblPr firstRow="1" bandRow="1">
                <a:tableStyleId>{448EF3B1-CE5E-465F-8E57-AA632BA30DCE}</a:tableStyleId>
              </a:tblPr>
              <a:tblGrid>
                <a:gridCol w="1919536">
                  <a:extLst>
                    <a:ext uri="{9D8B030D-6E8A-4147-A177-3AD203B41FA5}">
                      <a16:colId xmlns:a16="http://schemas.microsoft.com/office/drawing/2014/main" val="20000"/>
                    </a:ext>
                  </a:extLst>
                </a:gridCol>
                <a:gridCol w="4464496">
                  <a:extLst>
                    <a:ext uri="{9D8B030D-6E8A-4147-A177-3AD203B41FA5}">
                      <a16:colId xmlns:a16="http://schemas.microsoft.com/office/drawing/2014/main" val="20001"/>
                    </a:ext>
                  </a:extLst>
                </a:gridCol>
              </a:tblGrid>
              <a:tr h="370840">
                <a:tc>
                  <a:txBody>
                    <a:bodyPr/>
                    <a:lstStyle/>
                    <a:p>
                      <a:pPr algn="ctr"/>
                      <a:r>
                        <a:rPr lang="tr-TR" sz="2200" i="1" dirty="0" smtClean="0">
                          <a:latin typeface="Arial" pitchFamily="34" charset="0"/>
                        </a:rPr>
                        <a:t>Alıştırma 1</a:t>
                      </a:r>
                      <a:endParaRPr lang="tr-TR" sz="2200" i="1" dirty="0">
                        <a:latin typeface="Arial" pitchFamily="34" charset="0"/>
                      </a:endParaRPr>
                    </a:p>
                  </a:txBody>
                  <a:tcPr/>
                </a:tc>
                <a:tc>
                  <a:txBody>
                    <a:bodyPr/>
                    <a:lstStyle/>
                    <a:p>
                      <a:r>
                        <a:rPr lang="tr-TR" sz="2200" i="1" dirty="0" smtClean="0">
                          <a:latin typeface="Arial" pitchFamily="34" charset="0"/>
                        </a:rPr>
                        <a:t>1.Kb1 veya 1.Ke5</a:t>
                      </a:r>
                      <a:endParaRPr lang="tr-TR" sz="2200" i="1" dirty="0">
                        <a:latin typeface="Arial" pitchFamily="34" charset="0"/>
                      </a:endParaRPr>
                    </a:p>
                  </a:txBody>
                  <a:tcPr/>
                </a:tc>
                <a:extLst>
                  <a:ext uri="{0D108BD9-81ED-4DB2-BD59-A6C34878D82A}">
                    <a16:rowId xmlns:a16="http://schemas.microsoft.com/office/drawing/2014/main" val="10000"/>
                  </a:ext>
                </a:extLst>
              </a:tr>
              <a:tr h="370840">
                <a:tc>
                  <a:txBody>
                    <a:bodyPr/>
                    <a:lstStyle/>
                    <a:p>
                      <a:pPr algn="ctr"/>
                      <a:r>
                        <a:rPr lang="tr-TR" sz="2200" i="1" dirty="0" smtClean="0">
                          <a:latin typeface="Arial" pitchFamily="34" charset="0"/>
                        </a:rPr>
                        <a:t>Alıştırma 2</a:t>
                      </a:r>
                      <a:endParaRPr lang="tr-TR" sz="2200" i="1" dirty="0">
                        <a:latin typeface="Arial" pitchFamily="34" charset="0"/>
                      </a:endParaRPr>
                    </a:p>
                  </a:txBody>
                  <a:tcPr/>
                </a:tc>
                <a:tc>
                  <a:txBody>
                    <a:bodyPr/>
                    <a:lstStyle/>
                    <a:p>
                      <a:r>
                        <a:rPr lang="tr-TR" sz="2200" i="1" dirty="0" smtClean="0">
                          <a:latin typeface="Arial" pitchFamily="34" charset="0"/>
                        </a:rPr>
                        <a:t>1.Fc7</a:t>
                      </a:r>
                      <a:endParaRPr lang="tr-TR" sz="2200" i="1" dirty="0">
                        <a:latin typeface="Arial" pitchFamily="34" charset="0"/>
                      </a:endParaRPr>
                    </a:p>
                  </a:txBody>
                  <a:tcPr/>
                </a:tc>
                <a:extLst>
                  <a:ext uri="{0D108BD9-81ED-4DB2-BD59-A6C34878D82A}">
                    <a16:rowId xmlns:a16="http://schemas.microsoft.com/office/drawing/2014/main" val="10001"/>
                  </a:ext>
                </a:extLst>
              </a:tr>
              <a:tr h="370840">
                <a:tc>
                  <a:txBody>
                    <a:bodyPr/>
                    <a:lstStyle/>
                    <a:p>
                      <a:pPr algn="ctr"/>
                      <a:r>
                        <a:rPr lang="tr-TR" sz="2200" i="1" dirty="0" smtClean="0">
                          <a:latin typeface="Arial" pitchFamily="34" charset="0"/>
                        </a:rPr>
                        <a:t>Alıştırma 3</a:t>
                      </a:r>
                      <a:endParaRPr lang="tr-TR" sz="2200" i="1" dirty="0">
                        <a:latin typeface="Arial" pitchFamily="34" charset="0"/>
                      </a:endParaRPr>
                    </a:p>
                  </a:txBody>
                  <a:tcPr/>
                </a:tc>
                <a:tc>
                  <a:txBody>
                    <a:bodyPr/>
                    <a:lstStyle/>
                    <a:p>
                      <a:r>
                        <a:rPr lang="tr-TR" sz="2200" i="1" dirty="0" smtClean="0">
                          <a:latin typeface="Arial" pitchFamily="34" charset="0"/>
                        </a:rPr>
                        <a:t>1…Aa5</a:t>
                      </a:r>
                      <a:endParaRPr lang="tr-TR" sz="2200" i="1" dirty="0">
                        <a:latin typeface="Arial" pitchFamily="34" charset="0"/>
                      </a:endParaRPr>
                    </a:p>
                  </a:txBody>
                  <a:tcPr/>
                </a:tc>
                <a:extLst>
                  <a:ext uri="{0D108BD9-81ED-4DB2-BD59-A6C34878D82A}">
                    <a16:rowId xmlns:a16="http://schemas.microsoft.com/office/drawing/2014/main" val="10002"/>
                  </a:ext>
                </a:extLst>
              </a:tr>
              <a:tr h="370840">
                <a:tc>
                  <a:txBody>
                    <a:bodyPr/>
                    <a:lstStyle/>
                    <a:p>
                      <a:pPr algn="ctr"/>
                      <a:r>
                        <a:rPr lang="tr-TR" sz="2200" i="1" dirty="0" smtClean="0">
                          <a:latin typeface="Arial" pitchFamily="34" charset="0"/>
                        </a:rPr>
                        <a:t>Alıştırma 4</a:t>
                      </a:r>
                      <a:endParaRPr lang="tr-TR" sz="2200" i="1" dirty="0">
                        <a:latin typeface="Arial" pitchFamily="34" charset="0"/>
                      </a:endParaRPr>
                    </a:p>
                  </a:txBody>
                  <a:tcPr/>
                </a:tc>
                <a:tc>
                  <a:txBody>
                    <a:bodyPr/>
                    <a:lstStyle/>
                    <a:p>
                      <a:r>
                        <a:rPr lang="tr-TR" sz="2200" i="1" dirty="0" smtClean="0">
                          <a:latin typeface="Arial" pitchFamily="34" charset="0"/>
                        </a:rPr>
                        <a:t>1…Vh8</a:t>
                      </a:r>
                      <a:endParaRPr lang="tr-TR" sz="2200" i="1" dirty="0">
                        <a:latin typeface="Arial" pitchFamily="34" charset="0"/>
                      </a:endParaRPr>
                    </a:p>
                  </a:txBody>
                  <a:tcPr/>
                </a:tc>
                <a:extLst>
                  <a:ext uri="{0D108BD9-81ED-4DB2-BD59-A6C34878D82A}">
                    <a16:rowId xmlns:a16="http://schemas.microsoft.com/office/drawing/2014/main" val="10003"/>
                  </a:ext>
                </a:extLst>
              </a:tr>
              <a:tr h="370840">
                <a:tc>
                  <a:txBody>
                    <a:bodyPr/>
                    <a:lstStyle/>
                    <a:p>
                      <a:pPr algn="ctr"/>
                      <a:r>
                        <a:rPr lang="tr-TR" sz="2200" i="1" dirty="0" smtClean="0">
                          <a:latin typeface="Arial" pitchFamily="34" charset="0"/>
                        </a:rPr>
                        <a:t>Alıştırma 5</a:t>
                      </a:r>
                      <a:endParaRPr lang="tr-TR" sz="2200" i="1" dirty="0">
                        <a:latin typeface="Arial" pitchFamily="34" charset="0"/>
                      </a:endParaRPr>
                    </a:p>
                  </a:txBody>
                  <a:tcPr/>
                </a:tc>
                <a:tc>
                  <a:txBody>
                    <a:bodyPr/>
                    <a:lstStyle/>
                    <a:p>
                      <a:r>
                        <a:rPr lang="tr-TR" sz="2200" i="1" dirty="0" smtClean="0">
                          <a:latin typeface="Arial" pitchFamily="34" charset="0"/>
                        </a:rPr>
                        <a:t>1.Şh4</a:t>
                      </a:r>
                      <a:endParaRPr lang="tr-TR" sz="2200" i="1" dirty="0">
                        <a:latin typeface="Arial" pitchFamily="34" charset="0"/>
                      </a:endParaRPr>
                    </a:p>
                  </a:txBody>
                  <a:tcPr/>
                </a:tc>
                <a:extLst>
                  <a:ext uri="{0D108BD9-81ED-4DB2-BD59-A6C34878D82A}">
                    <a16:rowId xmlns:a16="http://schemas.microsoft.com/office/drawing/2014/main" val="10004"/>
                  </a:ext>
                </a:extLst>
              </a:tr>
              <a:tr h="370840">
                <a:tc>
                  <a:txBody>
                    <a:bodyPr/>
                    <a:lstStyle/>
                    <a:p>
                      <a:pPr algn="ctr"/>
                      <a:r>
                        <a:rPr lang="tr-TR" sz="2200" i="1" dirty="0" smtClean="0">
                          <a:latin typeface="Arial" pitchFamily="34" charset="0"/>
                        </a:rPr>
                        <a:t>Alıştırma 6</a:t>
                      </a:r>
                      <a:endParaRPr lang="tr-TR" sz="2200" i="1" dirty="0">
                        <a:latin typeface="Arial" pitchFamily="34" charset="0"/>
                      </a:endParaRPr>
                    </a:p>
                  </a:txBody>
                  <a:tcPr/>
                </a:tc>
                <a:tc>
                  <a:txBody>
                    <a:bodyPr/>
                    <a:lstStyle/>
                    <a:p>
                      <a:r>
                        <a:rPr lang="tr-TR" sz="2200" i="1" dirty="0" smtClean="0">
                          <a:latin typeface="Arial" pitchFamily="34" charset="0"/>
                        </a:rPr>
                        <a:t>1.Aa3</a:t>
                      </a:r>
                      <a:endParaRPr lang="tr-TR" sz="2200" i="1" dirty="0">
                        <a:latin typeface="Arial" pitchFamily="34" charset="0"/>
                      </a:endParaRPr>
                    </a:p>
                  </a:txBody>
                  <a:tcPr/>
                </a:tc>
                <a:extLst>
                  <a:ext uri="{0D108BD9-81ED-4DB2-BD59-A6C34878D82A}">
                    <a16:rowId xmlns:a16="http://schemas.microsoft.com/office/drawing/2014/main" val="10005"/>
                  </a:ext>
                </a:extLst>
              </a:tr>
              <a:tr h="370840">
                <a:tc>
                  <a:txBody>
                    <a:bodyPr/>
                    <a:lstStyle/>
                    <a:p>
                      <a:pPr algn="ctr"/>
                      <a:r>
                        <a:rPr lang="tr-TR" sz="2200" i="1" dirty="0" smtClean="0">
                          <a:latin typeface="Arial" pitchFamily="34" charset="0"/>
                        </a:rPr>
                        <a:t>Alıştırma 7</a:t>
                      </a:r>
                      <a:endParaRPr lang="tr-TR" sz="2200" i="1" dirty="0">
                        <a:latin typeface="Arial" pitchFamily="34" charset="0"/>
                      </a:endParaRPr>
                    </a:p>
                  </a:txBody>
                  <a:tcPr/>
                </a:tc>
                <a:tc>
                  <a:txBody>
                    <a:bodyPr/>
                    <a:lstStyle/>
                    <a:p>
                      <a:r>
                        <a:rPr lang="tr-TR" sz="2200" i="1" dirty="0" smtClean="0">
                          <a:latin typeface="Arial" pitchFamily="34" charset="0"/>
                        </a:rPr>
                        <a:t>1.Fd3</a:t>
                      </a:r>
                      <a:endParaRPr lang="tr-TR" sz="2200" i="1" dirty="0">
                        <a:latin typeface="Arial" pitchFamily="34" charset="0"/>
                      </a:endParaRPr>
                    </a:p>
                  </a:txBody>
                  <a:tcPr/>
                </a:tc>
                <a:extLst>
                  <a:ext uri="{0D108BD9-81ED-4DB2-BD59-A6C34878D82A}">
                    <a16:rowId xmlns:a16="http://schemas.microsoft.com/office/drawing/2014/main" val="10006"/>
                  </a:ext>
                </a:extLst>
              </a:tr>
              <a:tr h="469344">
                <a:tc>
                  <a:txBody>
                    <a:bodyPr/>
                    <a:lstStyle/>
                    <a:p>
                      <a:pPr algn="ctr"/>
                      <a:r>
                        <a:rPr lang="tr-TR" sz="2200" i="1" dirty="0" smtClean="0">
                          <a:latin typeface="Arial" pitchFamily="34" charset="0"/>
                        </a:rPr>
                        <a:t>Alıştırma 8</a:t>
                      </a:r>
                      <a:endParaRPr lang="tr-TR" sz="2200" i="1" dirty="0">
                        <a:latin typeface="Arial" pitchFamily="34" charset="0"/>
                      </a:endParaRPr>
                    </a:p>
                  </a:txBody>
                  <a:tcPr/>
                </a:tc>
                <a:tc>
                  <a:txBody>
                    <a:bodyPr/>
                    <a:lstStyle/>
                    <a:p>
                      <a:r>
                        <a:rPr lang="tr-TR" sz="2200" i="1" dirty="0" smtClean="0">
                          <a:latin typeface="Arial" pitchFamily="34" charset="0"/>
                        </a:rPr>
                        <a:t>1…Şd5</a:t>
                      </a:r>
                      <a:endParaRPr lang="tr-TR" sz="2200" i="1" dirty="0">
                        <a:latin typeface="Arial" pitchFamily="34" charset="0"/>
                      </a:endParaRPr>
                    </a:p>
                  </a:txBody>
                  <a:tcPr/>
                </a:tc>
                <a:extLst>
                  <a:ext uri="{0D108BD9-81ED-4DB2-BD59-A6C34878D82A}">
                    <a16:rowId xmlns:a16="http://schemas.microsoft.com/office/drawing/2014/main" val="10007"/>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2200" i="1" dirty="0" smtClean="0">
                          <a:latin typeface="Arial" pitchFamily="34" charset="0"/>
                        </a:rPr>
                        <a:t>Alıştırma 9</a:t>
                      </a:r>
                      <a:endParaRPr lang="tr-TR" sz="2200" i="1" dirty="0">
                        <a:latin typeface="Arial" pitchFamily="34" charset="0"/>
                      </a:endParaRPr>
                    </a:p>
                  </a:txBody>
                  <a:tcPr/>
                </a:tc>
                <a:tc>
                  <a:txBody>
                    <a:bodyPr/>
                    <a:lstStyle/>
                    <a:p>
                      <a:r>
                        <a:rPr lang="tr-TR" sz="2200" i="1" dirty="0" smtClean="0">
                          <a:latin typeface="Arial" pitchFamily="34" charset="0"/>
                        </a:rPr>
                        <a:t>1.Ff6</a:t>
                      </a:r>
                      <a:endParaRPr lang="tr-TR" sz="2200" i="1" dirty="0">
                        <a:latin typeface="Arial" pitchFamily="34" charset="0"/>
                      </a:endParaRPr>
                    </a:p>
                  </a:txBody>
                  <a:tcPr/>
                </a:tc>
                <a:extLst>
                  <a:ext uri="{0D108BD9-81ED-4DB2-BD59-A6C34878D82A}">
                    <a16:rowId xmlns:a16="http://schemas.microsoft.com/office/drawing/2014/main" val="10008"/>
                  </a:ext>
                </a:extLst>
              </a:tr>
            </a:tbl>
          </a:graphicData>
        </a:graphic>
      </p:graphicFrame>
      <p:sp>
        <p:nvSpPr>
          <p:cNvPr id="8" name="11 Metin kutusu"/>
          <p:cNvSpPr txBox="1">
            <a:spLocks noChangeArrowheads="1"/>
          </p:cNvSpPr>
          <p:nvPr/>
        </p:nvSpPr>
        <p:spPr bwMode="auto">
          <a:xfrm>
            <a:off x="1187624" y="1340768"/>
            <a:ext cx="6984775" cy="430887"/>
          </a:xfrm>
          <a:prstGeom prst="rect">
            <a:avLst/>
          </a:prstGeom>
          <a:noFill/>
          <a:ln w="9525">
            <a:noFill/>
            <a:miter lim="800000"/>
            <a:headEnd/>
            <a:tailEnd/>
          </a:ln>
        </p:spPr>
        <p:txBody>
          <a:bodyPr wrap="square">
            <a:spAutoFit/>
          </a:bodyPr>
          <a:lstStyle/>
          <a:p>
            <a:pPr marL="0" lvl="1"/>
            <a:r>
              <a:rPr lang="tr-TR" sz="2200" b="1" i="1" dirty="0" smtClean="0"/>
              <a:t>Çalışma kağıdı cevap anahtarı:</a:t>
            </a:r>
            <a:r>
              <a:rPr lang="tr-TR" sz="2200" i="1" dirty="0" smtClean="0"/>
              <a:t>.  </a:t>
            </a:r>
            <a:endParaRPr lang="tr-TR" sz="2200" i="1" dirty="0"/>
          </a:p>
        </p:txBody>
      </p:sp>
      <p:pic>
        <p:nvPicPr>
          <p:cNvPr id="10" name="9 Resim" descr="TSF Eğitim Kuruku Banner.png"/>
          <p:cNvPicPr>
            <a:picLocks noChangeAspect="1"/>
          </p:cNvPicPr>
          <p:nvPr/>
        </p:nvPicPr>
        <p:blipFill>
          <a:blip r:embed="rId3"/>
          <a:stretch>
            <a:fillRect/>
          </a:stretch>
        </p:blipFill>
        <p:spPr>
          <a:xfrm>
            <a:off x="162000" y="138337"/>
            <a:ext cx="8820000" cy="882001"/>
          </a:xfrm>
          <a:prstGeom prst="rect">
            <a:avLst/>
          </a:prstGeom>
        </p:spPr>
      </p:pic>
      <p:grpSp>
        <p:nvGrpSpPr>
          <p:cNvPr id="6" name="5 Grup"/>
          <p:cNvGrpSpPr/>
          <p:nvPr/>
        </p:nvGrpSpPr>
        <p:grpSpPr>
          <a:xfrm>
            <a:off x="8457491" y="5960313"/>
            <a:ext cx="579005" cy="781055"/>
            <a:chOff x="8457491" y="5960313"/>
            <a:chExt cx="579005" cy="781055"/>
          </a:xfrm>
        </p:grpSpPr>
        <p:sp>
          <p:nvSpPr>
            <p:cNvPr id="11" name="1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 name="1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3" name="12 Grup"/>
          <p:cNvGrpSpPr/>
          <p:nvPr/>
        </p:nvGrpSpPr>
        <p:grpSpPr>
          <a:xfrm>
            <a:off x="7755044" y="5960313"/>
            <a:ext cx="561372" cy="781055"/>
            <a:chOff x="7755044" y="5960313"/>
            <a:chExt cx="561372" cy="781055"/>
          </a:xfrm>
        </p:grpSpPr>
        <p:sp>
          <p:nvSpPr>
            <p:cNvPr id="14" name="1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5" name="1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2195736" y="1341438"/>
            <a:ext cx="6696744" cy="4535487"/>
          </a:xfrm>
          <a:prstGeom prst="wedgeRoundRectCallout">
            <a:avLst>
              <a:gd name="adj1" fmla="val -61784"/>
              <a:gd name="adj2" fmla="val -11386"/>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3600" b="1" i="1" dirty="0" smtClean="0">
                <a:sym typeface="Comic Sans MS" pitchFamily="66" charset="0"/>
              </a:rPr>
              <a:t>Rakibimizin taşlarını</a:t>
            </a:r>
          </a:p>
          <a:p>
            <a:pPr algn="ctr">
              <a:buClr>
                <a:srgbClr val="000000"/>
              </a:buClr>
              <a:buFont typeface="Arial" pitchFamily="34" charset="0"/>
              <a:buNone/>
            </a:pPr>
            <a:r>
              <a:rPr lang="tr-TR" sz="3600" b="1" i="1" dirty="0" smtClean="0">
                <a:sym typeface="Comic Sans MS" pitchFamily="66" charset="0"/>
              </a:rPr>
              <a:t>alarak </a:t>
            </a:r>
            <a:r>
              <a:rPr lang="tr-TR" sz="3600" b="1" i="1" dirty="0" smtClean="0">
                <a:solidFill>
                  <a:schemeClr val="bg1"/>
                </a:solidFill>
                <a:sym typeface="Comic Sans MS" pitchFamily="66" charset="0"/>
              </a:rPr>
              <a:t>gücünü azaltabiliriz.</a:t>
            </a:r>
          </a:p>
          <a:p>
            <a:pPr algn="ctr">
              <a:buClr>
                <a:srgbClr val="000000"/>
              </a:buClr>
              <a:buFont typeface="Arial" pitchFamily="34" charset="0"/>
              <a:buNone/>
            </a:pPr>
            <a:r>
              <a:rPr lang="tr-TR" sz="3600" b="1" i="1" dirty="0" smtClean="0">
                <a:solidFill>
                  <a:schemeClr val="bg1"/>
                </a:solidFill>
                <a:sym typeface="Comic Sans MS" pitchFamily="66" charset="0"/>
              </a:rPr>
              <a:t> </a:t>
            </a:r>
          </a:p>
          <a:p>
            <a:pPr algn="ctr">
              <a:buClr>
                <a:srgbClr val="000000"/>
              </a:buClr>
              <a:buFont typeface="Arial" pitchFamily="34" charset="0"/>
              <a:buNone/>
            </a:pPr>
            <a:r>
              <a:rPr lang="tr-TR" sz="3600" b="1" i="1" dirty="0" smtClean="0">
                <a:solidFill>
                  <a:schemeClr val="bg1"/>
                </a:solidFill>
                <a:sym typeface="Comic Sans MS" pitchFamily="66" charset="0"/>
              </a:rPr>
              <a:t>Taş almak için planlanan </a:t>
            </a:r>
            <a:r>
              <a:rPr lang="tr-TR" sz="3600" b="1" i="1" dirty="0" smtClean="0">
                <a:solidFill>
                  <a:srgbClr val="C00000"/>
                </a:solidFill>
                <a:sym typeface="Comic Sans MS" pitchFamily="66" charset="0"/>
              </a:rPr>
              <a:t>taş isteme</a:t>
            </a:r>
            <a:r>
              <a:rPr lang="tr-TR" sz="3600" b="1" i="1" dirty="0" smtClean="0">
                <a:solidFill>
                  <a:schemeClr val="bg1"/>
                </a:solidFill>
                <a:sym typeface="Comic Sans MS" pitchFamily="66" charset="0"/>
              </a:rPr>
              <a:t> hamlesine,</a:t>
            </a:r>
          </a:p>
          <a:p>
            <a:pPr algn="ctr">
              <a:buClr>
                <a:srgbClr val="000000"/>
              </a:buClr>
              <a:buFont typeface="Arial" pitchFamily="34" charset="0"/>
              <a:buNone/>
            </a:pPr>
            <a:r>
              <a:rPr lang="tr-TR" sz="3600" b="1" i="1" dirty="0" smtClean="0">
                <a:solidFill>
                  <a:schemeClr val="bg1"/>
                </a:solidFill>
                <a:sym typeface="Comic Sans MS" pitchFamily="66" charset="0"/>
              </a:rPr>
              <a:t> </a:t>
            </a:r>
            <a:r>
              <a:rPr lang="tr-TR" sz="3600" b="1" i="1" dirty="0" smtClean="0">
                <a:solidFill>
                  <a:srgbClr val="C00000"/>
                </a:solidFill>
                <a:sym typeface="Comic Sans MS" pitchFamily="66" charset="0"/>
              </a:rPr>
              <a:t>‘’Saldırı’’ </a:t>
            </a:r>
            <a:r>
              <a:rPr lang="tr-TR" sz="3600" b="1" i="1" dirty="0" smtClean="0">
                <a:solidFill>
                  <a:schemeClr val="bg1"/>
                </a:solidFill>
                <a:sym typeface="Comic Sans MS" pitchFamily="66" charset="0"/>
              </a:rPr>
              <a:t>denir.</a:t>
            </a:r>
          </a:p>
        </p:txBody>
      </p:sp>
      <p:pic>
        <p:nvPicPr>
          <p:cNvPr id="7" name="Google Shape;197;p25" descr="deneme 342r7yg.jpg"/>
          <p:cNvPicPr preferRelativeResize="0">
            <a:picLocks noChangeAspect="1" noChangeArrowheads="1"/>
          </p:cNvPicPr>
          <p:nvPr/>
        </p:nvPicPr>
        <p:blipFill>
          <a:blip r:embed="rId3"/>
          <a:stretch>
            <a:fillRect/>
          </a:stretch>
        </p:blipFill>
        <p:spPr bwMode="auto">
          <a:xfrm>
            <a:off x="262285" y="2492896"/>
            <a:ext cx="1608171" cy="3456384"/>
          </a:xfrm>
          <a:prstGeom prst="rect">
            <a:avLst/>
          </a:prstGeom>
          <a:noFill/>
          <a:ln w="9525">
            <a:noFill/>
            <a:miter lim="800000"/>
            <a:headEnd/>
            <a:tailEnd/>
          </a:ln>
        </p:spPr>
      </p:pic>
      <p:grpSp>
        <p:nvGrpSpPr>
          <p:cNvPr id="9" name="8 Grup"/>
          <p:cNvGrpSpPr/>
          <p:nvPr/>
        </p:nvGrpSpPr>
        <p:grpSpPr>
          <a:xfrm>
            <a:off x="8457491" y="5960313"/>
            <a:ext cx="579005" cy="781055"/>
            <a:chOff x="8457491" y="5960313"/>
            <a:chExt cx="579005" cy="781055"/>
          </a:xfrm>
        </p:grpSpPr>
        <p:sp>
          <p:nvSpPr>
            <p:cNvPr id="10" name="9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1 Grup"/>
          <p:cNvGrpSpPr/>
          <p:nvPr/>
        </p:nvGrpSpPr>
        <p:grpSpPr>
          <a:xfrm>
            <a:off x="7755044" y="5960313"/>
            <a:ext cx="561372" cy="781055"/>
            <a:chOff x="7755044" y="5960313"/>
            <a:chExt cx="561372" cy="781055"/>
          </a:xfrm>
        </p:grpSpPr>
        <p:sp>
          <p:nvSpPr>
            <p:cNvPr id="13" name="12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5" name="14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9 Resim" descr="King.png"/>
          <p:cNvPicPr>
            <a:picLocks noChangeAspect="1"/>
          </p:cNvPicPr>
          <p:nvPr/>
        </p:nvPicPr>
        <p:blipFill>
          <a:blip r:embed="rId3"/>
          <a:stretch>
            <a:fillRect/>
          </a:stretch>
        </p:blipFill>
        <p:spPr bwMode="auto">
          <a:xfrm>
            <a:off x="6787249" y="5157192"/>
            <a:ext cx="737079" cy="1584176"/>
          </a:xfrm>
          <a:prstGeom prst="rect">
            <a:avLst/>
          </a:prstGeom>
          <a:noFill/>
          <a:ln w="9525">
            <a:noFill/>
            <a:miter lim="800000"/>
            <a:headEnd/>
            <a:tailEnd/>
          </a:ln>
        </p:spPr>
      </p:pic>
      <p:pic>
        <p:nvPicPr>
          <p:cNvPr id="7171" name="Google Shape;334;p41"/>
          <p:cNvPicPr preferRelativeResize="0">
            <a:picLocks noChangeAspect="1" noChangeArrowheads="1"/>
          </p:cNvPicPr>
          <p:nvPr/>
        </p:nvPicPr>
        <p:blipFill>
          <a:blip r:embed="rId4"/>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b="1" i="1" dirty="0" smtClean="0">
                <a:sym typeface="Comic Sans MS" pitchFamily="66" charset="0"/>
              </a:rPr>
              <a:t>Fil kaleye saldırmaktadır. Kale tehlikede.</a:t>
            </a:r>
            <a:endParaRPr lang="tr-TR" sz="2800" b="1" i="1" dirty="0">
              <a:solidFill>
                <a:srgbClr val="FF0000"/>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5"/>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b="1" i="1" dirty="0" smtClean="0">
                <a:sym typeface="Comic Sans MS" pitchFamily="66" charset="0"/>
              </a:rPr>
              <a:t>Beyaz fil ile piyona </a:t>
            </a:r>
            <a:r>
              <a:rPr lang="tr-TR" sz="2800" b="1" i="1" dirty="0" smtClean="0">
                <a:solidFill>
                  <a:srgbClr val="C00000"/>
                </a:solidFill>
                <a:sym typeface="Comic Sans MS" pitchFamily="66" charset="0"/>
              </a:rPr>
              <a:t>saldırı</a:t>
            </a:r>
            <a:r>
              <a:rPr lang="tr-TR" sz="2800" b="1" i="1" dirty="0" smtClean="0">
                <a:sym typeface="Comic Sans MS" pitchFamily="66" charset="0"/>
              </a:rPr>
              <a:t> hazırlayalım.</a:t>
            </a:r>
            <a:endParaRPr lang="tr-TR" sz="2800" b="1" i="1" dirty="0">
              <a:solidFill>
                <a:srgbClr val="FF0000"/>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b="1" i="1" dirty="0" smtClean="0">
                <a:sym typeface="Comic Sans MS" pitchFamily="66" charset="0"/>
              </a:rPr>
              <a:t>İki farklı kareden piyona </a:t>
            </a:r>
            <a:r>
              <a:rPr lang="tr-TR" sz="2800" b="1" i="1" dirty="0" smtClean="0">
                <a:solidFill>
                  <a:srgbClr val="C00000"/>
                </a:solidFill>
                <a:sym typeface="Comic Sans MS" pitchFamily="66" charset="0"/>
              </a:rPr>
              <a:t>saldırabiliriz.</a:t>
            </a:r>
            <a:endParaRPr lang="tr-TR" sz="2800" b="1" i="1" dirty="0">
              <a:solidFill>
                <a:srgbClr val="C00000"/>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2195736" y="1341438"/>
            <a:ext cx="6696744" cy="4535487"/>
          </a:xfrm>
          <a:prstGeom prst="wedgeRoundRectCallout">
            <a:avLst>
              <a:gd name="adj1" fmla="val -60683"/>
              <a:gd name="adj2" fmla="val -13988"/>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r>
              <a:rPr lang="tr-TR" sz="3600" b="1" i="1" dirty="0" smtClean="0">
                <a:sym typeface="Comic Sans MS" pitchFamily="66" charset="0"/>
              </a:rPr>
              <a:t>Oynamak istediğiniz kareye </a:t>
            </a:r>
            <a:r>
              <a:rPr lang="tr-TR" sz="3600" b="1" i="1" dirty="0" smtClean="0">
                <a:solidFill>
                  <a:srgbClr val="C00000"/>
                </a:solidFill>
                <a:sym typeface="Comic Sans MS" pitchFamily="66" charset="0"/>
              </a:rPr>
              <a:t>gözcülerinizi</a:t>
            </a:r>
            <a:r>
              <a:rPr lang="tr-TR" sz="3600" b="1" i="1" dirty="0" smtClean="0">
                <a:sym typeface="Comic Sans MS" pitchFamily="66" charset="0"/>
              </a:rPr>
              <a:t> gönderin.</a:t>
            </a:r>
          </a:p>
          <a:p>
            <a:pPr algn="ctr">
              <a:buClr>
                <a:srgbClr val="000000"/>
              </a:buClr>
              <a:buFont typeface="Arial" pitchFamily="34" charset="0"/>
              <a:buNone/>
            </a:pPr>
            <a:endParaRPr lang="tr-TR" sz="3600" b="1" i="1" dirty="0" smtClean="0">
              <a:sym typeface="Comic Sans MS" pitchFamily="66" charset="0"/>
            </a:endParaRPr>
          </a:p>
          <a:p>
            <a:pPr algn="ctr">
              <a:buClr>
                <a:srgbClr val="000000"/>
              </a:buClr>
              <a:buFont typeface="Arial" pitchFamily="34" charset="0"/>
              <a:buNone/>
            </a:pPr>
            <a:r>
              <a:rPr lang="tr-TR" sz="3600" b="1" i="1" dirty="0" smtClean="0">
                <a:sym typeface="Comic Sans MS" pitchFamily="66" charset="0"/>
              </a:rPr>
              <a:t>Gözcüleriniz, gözleriniz olacak ve oynamak istediğiniz karenin </a:t>
            </a:r>
          </a:p>
          <a:p>
            <a:pPr algn="ctr">
              <a:buClr>
                <a:srgbClr val="000000"/>
              </a:buClr>
              <a:buFont typeface="Arial" pitchFamily="34" charset="0"/>
              <a:buNone/>
            </a:pPr>
            <a:r>
              <a:rPr lang="tr-TR" sz="3600" b="1" i="1" dirty="0" smtClean="0">
                <a:sym typeface="Comic Sans MS" pitchFamily="66" charset="0"/>
              </a:rPr>
              <a:t>güvenli olup olmadığını </a:t>
            </a:r>
          </a:p>
          <a:p>
            <a:pPr algn="ctr">
              <a:buClr>
                <a:srgbClr val="000000"/>
              </a:buClr>
              <a:buFont typeface="Arial" pitchFamily="34" charset="0"/>
              <a:buNone/>
            </a:pPr>
            <a:r>
              <a:rPr lang="tr-TR" sz="3600" b="1" i="1" dirty="0" smtClean="0">
                <a:solidFill>
                  <a:srgbClr val="C00000"/>
                </a:solidFill>
                <a:sym typeface="Comic Sans MS" pitchFamily="66" charset="0"/>
              </a:rPr>
              <a:t>kontrol </a:t>
            </a:r>
            <a:r>
              <a:rPr lang="tr-TR" sz="3600" b="1" i="1" dirty="0" smtClean="0">
                <a:sym typeface="Comic Sans MS" pitchFamily="66" charset="0"/>
              </a:rPr>
              <a:t>edecekler.  </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pic>
        <p:nvPicPr>
          <p:cNvPr id="7" name="Google Shape;197;p25" descr="deneme 342r7yg.jpg"/>
          <p:cNvPicPr preferRelativeResize="0">
            <a:picLocks noChangeAspect="1" noChangeArrowheads="1"/>
          </p:cNvPicPr>
          <p:nvPr/>
        </p:nvPicPr>
        <p:blipFill>
          <a:blip r:embed="rId3"/>
          <a:stretch>
            <a:fillRect/>
          </a:stretch>
        </p:blipFill>
        <p:spPr bwMode="auto">
          <a:xfrm>
            <a:off x="262285" y="2492896"/>
            <a:ext cx="1608171" cy="3456384"/>
          </a:xfrm>
          <a:prstGeom prst="rect">
            <a:avLst/>
          </a:prstGeom>
          <a:noFill/>
          <a:ln w="9525">
            <a:noFill/>
            <a:miter lim="800000"/>
            <a:headEnd/>
            <a:tailEnd/>
          </a:ln>
        </p:spPr>
      </p:pic>
      <p:grpSp>
        <p:nvGrpSpPr>
          <p:cNvPr id="9" name="8 Grup"/>
          <p:cNvGrpSpPr/>
          <p:nvPr/>
        </p:nvGrpSpPr>
        <p:grpSpPr>
          <a:xfrm>
            <a:off x="8457491" y="5960313"/>
            <a:ext cx="579005" cy="781055"/>
            <a:chOff x="8457491" y="5960313"/>
            <a:chExt cx="579005" cy="781055"/>
          </a:xfrm>
        </p:grpSpPr>
        <p:sp>
          <p:nvSpPr>
            <p:cNvPr id="10" name="9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1 Grup"/>
          <p:cNvGrpSpPr/>
          <p:nvPr/>
        </p:nvGrpSpPr>
        <p:grpSpPr>
          <a:xfrm>
            <a:off x="7755044" y="5960313"/>
            <a:ext cx="561372" cy="781055"/>
            <a:chOff x="7755044" y="5960313"/>
            <a:chExt cx="561372" cy="781055"/>
          </a:xfrm>
        </p:grpSpPr>
        <p:sp>
          <p:nvSpPr>
            <p:cNvPr id="13" name="12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5" name="14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b="1" i="1" dirty="0" smtClean="0">
                <a:sym typeface="Comic Sans MS" pitchFamily="66" charset="0"/>
              </a:rPr>
              <a:t>Rakibimizin taşları tarafından </a:t>
            </a:r>
            <a:r>
              <a:rPr lang="tr-TR" sz="2800" b="1" i="1" dirty="0" smtClean="0">
                <a:solidFill>
                  <a:srgbClr val="C00000"/>
                </a:solidFill>
                <a:sym typeface="Comic Sans MS" pitchFamily="66" charset="0"/>
              </a:rPr>
              <a:t>kontrol edilmeyen </a:t>
            </a:r>
            <a:r>
              <a:rPr lang="tr-TR" sz="2800" b="1" i="1" dirty="0" smtClean="0">
                <a:sym typeface="Comic Sans MS" pitchFamily="66" charset="0"/>
              </a:rPr>
              <a:t>kareyi bulmalıyız.</a:t>
            </a:r>
            <a:endParaRPr lang="tr-TR" sz="2800" b="1" i="1" dirty="0">
              <a:solidFill>
                <a:srgbClr val="C00000"/>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400" b="1" i="1" dirty="0" smtClean="0">
                <a:sym typeface="Comic Sans MS" pitchFamily="66" charset="0"/>
              </a:rPr>
              <a:t>Bu hamle </a:t>
            </a:r>
          </a:p>
          <a:p>
            <a:pPr algn="ctr">
              <a:buClr>
                <a:srgbClr val="000000"/>
              </a:buClr>
              <a:buFont typeface="Arial" pitchFamily="34" charset="0"/>
              <a:buNone/>
            </a:pPr>
            <a:r>
              <a:rPr lang="tr-TR" sz="2400" b="1" i="1" dirty="0" smtClean="0">
                <a:solidFill>
                  <a:srgbClr val="C00000"/>
                </a:solidFill>
                <a:sym typeface="Comic Sans MS" pitchFamily="66" charset="0"/>
              </a:rPr>
              <a:t>güvenli </a:t>
            </a:r>
            <a:r>
              <a:rPr lang="tr-TR" sz="2400" b="1" i="1" dirty="0" smtClean="0">
                <a:sym typeface="Comic Sans MS" pitchFamily="66" charset="0"/>
              </a:rPr>
              <a:t>değildir.</a:t>
            </a:r>
          </a:p>
          <a:p>
            <a:pPr algn="ctr">
              <a:buClr>
                <a:srgbClr val="000000"/>
              </a:buClr>
              <a:buFont typeface="Arial" pitchFamily="34" charset="0"/>
              <a:buNone/>
            </a:pPr>
            <a:r>
              <a:rPr lang="tr-TR" sz="2400" b="1" i="1" dirty="0" smtClean="0">
                <a:sym typeface="Comic Sans MS" pitchFamily="66" charset="0"/>
              </a:rPr>
              <a:t>Rakip taşların gördüğü kareleri kontrol etmeli, </a:t>
            </a:r>
            <a:r>
              <a:rPr lang="tr-TR" sz="2400" b="1" i="1" dirty="0" smtClean="0">
                <a:solidFill>
                  <a:srgbClr val="C00000"/>
                </a:solidFill>
                <a:sym typeface="Comic Sans MS" pitchFamily="66" charset="0"/>
              </a:rPr>
              <a:t>güvenli bir kareye </a:t>
            </a:r>
            <a:r>
              <a:rPr lang="tr-TR" sz="2400" b="1" i="1" dirty="0" smtClean="0">
                <a:sym typeface="Comic Sans MS" pitchFamily="66" charset="0"/>
              </a:rPr>
              <a:t>oynamalıydı.</a:t>
            </a:r>
            <a:endParaRPr lang="tr-TR" sz="2400" b="1" i="1" dirty="0">
              <a:solidFill>
                <a:srgbClr val="C00000"/>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b="1" i="1" dirty="0" smtClean="0">
                <a:solidFill>
                  <a:srgbClr val="C00000"/>
                </a:solidFill>
                <a:sym typeface="Comic Sans MS" pitchFamily="66" charset="0"/>
              </a:rPr>
              <a:t>Güvenli bir kareden </a:t>
            </a:r>
            <a:r>
              <a:rPr lang="tr-TR" sz="2800" b="1" i="1" dirty="0" smtClean="0">
                <a:sym typeface="Comic Sans MS" pitchFamily="66" charset="0"/>
              </a:rPr>
              <a:t>saldırı hazırlamalıyız.</a:t>
            </a:r>
            <a:endParaRPr lang="tr-TR" sz="2800" b="1" i="1" dirty="0">
              <a:solidFill>
                <a:srgbClr val="C00000"/>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en-US" sz="2800" b="1" i="1" dirty="0" smtClean="0">
                <a:solidFill>
                  <a:srgbClr val="C00000"/>
                </a:solidFill>
                <a:sym typeface="Comic Sans MS" pitchFamily="66" charset="0"/>
              </a:rPr>
              <a:t>G</a:t>
            </a:r>
            <a:r>
              <a:rPr lang="tr-TR" sz="2800" b="1" i="1" dirty="0" smtClean="0">
                <a:solidFill>
                  <a:srgbClr val="C00000"/>
                </a:solidFill>
                <a:sym typeface="Comic Sans MS" pitchFamily="66" charset="0"/>
              </a:rPr>
              <a:t>üvenli kareden</a:t>
            </a:r>
          </a:p>
          <a:p>
            <a:pPr algn="ctr">
              <a:buClr>
                <a:srgbClr val="000000"/>
              </a:buClr>
              <a:buFont typeface="Arial" pitchFamily="34" charset="0"/>
              <a:buNone/>
            </a:pPr>
            <a:r>
              <a:rPr lang="tr-TR" sz="2800" b="1" i="1" dirty="0" smtClean="0">
                <a:solidFill>
                  <a:schemeClr val="bg1"/>
                </a:solidFill>
                <a:sym typeface="Comic Sans MS" pitchFamily="66" charset="0"/>
              </a:rPr>
              <a:t>piyona saldırdık. Piyon </a:t>
            </a:r>
            <a:r>
              <a:rPr lang="tr-TR" sz="2800" b="1" i="1" dirty="0" smtClean="0">
                <a:solidFill>
                  <a:srgbClr val="C00000"/>
                </a:solidFill>
                <a:sym typeface="Comic Sans MS" pitchFamily="66" charset="0"/>
              </a:rPr>
              <a:t>tehlikededir.</a:t>
            </a:r>
            <a:endParaRPr lang="tr-TR" sz="2800" b="1" i="1" dirty="0">
              <a:solidFill>
                <a:srgbClr val="C00000"/>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2195736" y="1341439"/>
            <a:ext cx="6696744" cy="3383706"/>
          </a:xfrm>
          <a:prstGeom prst="wedgeRoundRectCallout">
            <a:avLst>
              <a:gd name="adj1" fmla="val -60243"/>
              <a:gd name="adj2" fmla="val -2959"/>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Unutmayın,</a:t>
            </a:r>
            <a:r>
              <a:rPr lang="tr-TR" sz="3600" b="1" i="1" dirty="0" smtClean="0">
                <a:sym typeface="Comic Sans MS" pitchFamily="66" charset="0"/>
              </a:rPr>
              <a:t> </a:t>
            </a:r>
          </a:p>
          <a:p>
            <a:pPr algn="ctr">
              <a:buClr>
                <a:srgbClr val="000000"/>
              </a:buClr>
              <a:buFont typeface="Arial" pitchFamily="34" charset="0"/>
              <a:buNone/>
            </a:pPr>
            <a:r>
              <a:rPr lang="tr-TR" sz="3600" b="1" i="1" dirty="0" smtClean="0">
                <a:sym typeface="Comic Sans MS" pitchFamily="66" charset="0"/>
              </a:rPr>
              <a:t>hamlenizin </a:t>
            </a:r>
            <a:r>
              <a:rPr lang="tr-TR" sz="3600" b="1" i="1" dirty="0" smtClean="0">
                <a:solidFill>
                  <a:srgbClr val="C00000"/>
                </a:solidFill>
                <a:sym typeface="Comic Sans MS" pitchFamily="66" charset="0"/>
              </a:rPr>
              <a:t>güvenli kare </a:t>
            </a:r>
            <a:r>
              <a:rPr lang="tr-TR" sz="3600" b="1" i="1" dirty="0" smtClean="0">
                <a:sym typeface="Comic Sans MS" pitchFamily="66" charset="0"/>
              </a:rPr>
              <a:t>olduğundan emin olmalısınız.</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grpSp>
        <p:nvGrpSpPr>
          <p:cNvPr id="9" name="8 Grup"/>
          <p:cNvGrpSpPr/>
          <p:nvPr/>
        </p:nvGrpSpPr>
        <p:grpSpPr>
          <a:xfrm>
            <a:off x="8457491" y="5960313"/>
            <a:ext cx="579005" cy="781055"/>
            <a:chOff x="8457491" y="5960313"/>
            <a:chExt cx="579005" cy="781055"/>
          </a:xfrm>
        </p:grpSpPr>
        <p:sp>
          <p:nvSpPr>
            <p:cNvPr id="10" name="9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1 Grup"/>
          <p:cNvGrpSpPr/>
          <p:nvPr/>
        </p:nvGrpSpPr>
        <p:grpSpPr>
          <a:xfrm>
            <a:off x="7755044" y="5960313"/>
            <a:ext cx="561372" cy="781055"/>
            <a:chOff x="7755044" y="5960313"/>
            <a:chExt cx="561372" cy="781055"/>
          </a:xfrm>
        </p:grpSpPr>
        <p:sp>
          <p:nvSpPr>
            <p:cNvPr id="13" name="12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5" name="14 Resim" descr="TSF Eğitim Kuruku Banner.png"/>
          <p:cNvPicPr>
            <a:picLocks noChangeAspect="1"/>
          </p:cNvPicPr>
          <p:nvPr/>
        </p:nvPicPr>
        <p:blipFill>
          <a:blip r:embed="rId3"/>
          <a:stretch>
            <a:fillRect/>
          </a:stretch>
        </p:blipFill>
        <p:spPr>
          <a:xfrm>
            <a:off x="162000" y="138337"/>
            <a:ext cx="8820000" cy="882001"/>
          </a:xfrm>
          <a:prstGeom prst="rect">
            <a:avLst/>
          </a:prstGeom>
        </p:spPr>
      </p:pic>
      <p:pic>
        <p:nvPicPr>
          <p:cNvPr id="16" name="Google Shape;197;p25" descr="deneme 342r7yg.jpg"/>
          <p:cNvPicPr preferRelativeResize="0">
            <a:picLocks noChangeAspect="1" noChangeArrowheads="1"/>
          </p:cNvPicPr>
          <p:nvPr/>
        </p:nvPicPr>
        <p:blipFill>
          <a:blip r:embed="rId4"/>
          <a:stretch>
            <a:fillRect/>
          </a:stretch>
        </p:blipFill>
        <p:spPr bwMode="auto">
          <a:xfrm>
            <a:off x="262285" y="2492896"/>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2195736" y="1341439"/>
            <a:ext cx="6696744" cy="3887762"/>
          </a:xfrm>
          <a:prstGeom prst="wedgeRoundRectCallout">
            <a:avLst>
              <a:gd name="adj1" fmla="val -60243"/>
              <a:gd name="adj2" fmla="val -683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chemeClr val="bg1"/>
                </a:solidFill>
                <a:sym typeface="Comic Sans MS" pitchFamily="66" charset="0"/>
              </a:rPr>
              <a:t>Saldırı hazırlarken üç temel hedefimiz vardır.</a:t>
            </a:r>
          </a:p>
          <a:p>
            <a:pPr algn="ctr">
              <a:buClr>
                <a:srgbClr val="000000"/>
              </a:buClr>
              <a:buFont typeface="Arial" pitchFamily="34" charset="0"/>
              <a:buNone/>
            </a:pPr>
            <a:endParaRPr lang="tr-TR" sz="3600" b="1" i="1" dirty="0" smtClean="0">
              <a:solidFill>
                <a:schemeClr val="bg1"/>
              </a:solidFill>
              <a:sym typeface="Comic Sans MS" pitchFamily="66" charset="0"/>
            </a:endParaRPr>
          </a:p>
          <a:p>
            <a:pPr>
              <a:buClr>
                <a:srgbClr val="000000"/>
              </a:buClr>
              <a:buFont typeface="Arial" pitchFamily="34" charset="0"/>
              <a:buNone/>
            </a:pPr>
            <a:r>
              <a:rPr lang="tr-TR" sz="3600" b="1" i="1" dirty="0" smtClean="0">
                <a:solidFill>
                  <a:srgbClr val="C00000"/>
                </a:solidFill>
                <a:sym typeface="Comic Sans MS" pitchFamily="66" charset="0"/>
              </a:rPr>
              <a:t>1- Şaha saldırı</a:t>
            </a:r>
          </a:p>
          <a:p>
            <a:pPr>
              <a:buClr>
                <a:srgbClr val="000000"/>
              </a:buClr>
              <a:buFont typeface="Arial" pitchFamily="34" charset="0"/>
              <a:buNone/>
            </a:pPr>
            <a:r>
              <a:rPr lang="tr-TR" sz="3600" b="1" i="1" dirty="0" smtClean="0">
                <a:solidFill>
                  <a:srgbClr val="C00000"/>
                </a:solidFill>
                <a:sym typeface="Comic Sans MS" pitchFamily="66" charset="0"/>
              </a:rPr>
              <a:t>2- Taşlara saldırı</a:t>
            </a:r>
          </a:p>
          <a:p>
            <a:pPr>
              <a:buClr>
                <a:srgbClr val="000000"/>
              </a:buClr>
              <a:buFont typeface="Arial" pitchFamily="34" charset="0"/>
              <a:buNone/>
            </a:pPr>
            <a:r>
              <a:rPr lang="tr-TR" sz="3600" b="1" i="1" dirty="0" smtClean="0">
                <a:solidFill>
                  <a:srgbClr val="C00000"/>
                </a:solidFill>
                <a:sym typeface="Comic Sans MS" pitchFamily="66" charset="0"/>
              </a:rPr>
              <a:t>3- Önemli karelere saldırı</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grpSp>
        <p:nvGrpSpPr>
          <p:cNvPr id="9" name="8 Grup"/>
          <p:cNvGrpSpPr/>
          <p:nvPr/>
        </p:nvGrpSpPr>
        <p:grpSpPr>
          <a:xfrm>
            <a:off x="8457491" y="5960313"/>
            <a:ext cx="579005" cy="781055"/>
            <a:chOff x="8457491" y="5960313"/>
            <a:chExt cx="579005" cy="781055"/>
          </a:xfrm>
        </p:grpSpPr>
        <p:sp>
          <p:nvSpPr>
            <p:cNvPr id="10" name="9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1 Grup"/>
          <p:cNvGrpSpPr/>
          <p:nvPr/>
        </p:nvGrpSpPr>
        <p:grpSpPr>
          <a:xfrm>
            <a:off x="7755044" y="5960313"/>
            <a:ext cx="561372" cy="781055"/>
            <a:chOff x="7755044" y="5960313"/>
            <a:chExt cx="561372" cy="781055"/>
          </a:xfrm>
        </p:grpSpPr>
        <p:sp>
          <p:nvSpPr>
            <p:cNvPr id="13" name="12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5" name="14 Resim" descr="TSF Eğitim Kuruku Banner.png"/>
          <p:cNvPicPr>
            <a:picLocks noChangeAspect="1"/>
          </p:cNvPicPr>
          <p:nvPr/>
        </p:nvPicPr>
        <p:blipFill>
          <a:blip r:embed="rId3"/>
          <a:stretch>
            <a:fillRect/>
          </a:stretch>
        </p:blipFill>
        <p:spPr>
          <a:xfrm>
            <a:off x="162000" y="138337"/>
            <a:ext cx="8820000" cy="882001"/>
          </a:xfrm>
          <a:prstGeom prst="rect">
            <a:avLst/>
          </a:prstGeom>
        </p:spPr>
      </p:pic>
      <p:pic>
        <p:nvPicPr>
          <p:cNvPr id="16" name="Google Shape;197;p25" descr="deneme 342r7yg.jpg"/>
          <p:cNvPicPr preferRelativeResize="0">
            <a:picLocks noChangeAspect="1" noChangeArrowheads="1"/>
          </p:cNvPicPr>
          <p:nvPr/>
        </p:nvPicPr>
        <p:blipFill>
          <a:blip r:embed="rId4"/>
          <a:stretch>
            <a:fillRect/>
          </a:stretch>
        </p:blipFill>
        <p:spPr bwMode="auto">
          <a:xfrm>
            <a:off x="262285" y="2492896"/>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2195736" y="1341439"/>
            <a:ext cx="6696744" cy="3743746"/>
          </a:xfrm>
          <a:prstGeom prst="wedgeRoundRectCallout">
            <a:avLst>
              <a:gd name="adj1" fmla="val -59362"/>
              <a:gd name="adj2" fmla="val -8760"/>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chemeClr val="bg1"/>
                </a:solidFill>
                <a:sym typeface="Comic Sans MS" pitchFamily="66" charset="0"/>
              </a:rPr>
              <a:t>Şaha saldırı hedefini</a:t>
            </a:r>
          </a:p>
          <a:p>
            <a:pPr algn="ctr">
              <a:buClr>
                <a:srgbClr val="000000"/>
              </a:buClr>
              <a:buFont typeface="Arial" pitchFamily="34" charset="0"/>
              <a:buNone/>
            </a:pPr>
            <a:r>
              <a:rPr lang="tr-TR" sz="3600" b="1" i="1" dirty="0" smtClean="0">
                <a:solidFill>
                  <a:schemeClr val="bg1"/>
                </a:solidFill>
                <a:sym typeface="Comic Sans MS" pitchFamily="66" charset="0"/>
              </a:rPr>
              <a:t> </a:t>
            </a:r>
            <a:r>
              <a:rPr lang="tr-TR" sz="3600" b="1" i="1" dirty="0" smtClean="0">
                <a:solidFill>
                  <a:srgbClr val="C00000"/>
                </a:solidFill>
                <a:sym typeface="Comic Sans MS" pitchFamily="66" charset="0"/>
              </a:rPr>
              <a:t>‘’şah çekmek’’ </a:t>
            </a:r>
            <a:r>
              <a:rPr lang="tr-TR" sz="3600" b="1" i="1" dirty="0" smtClean="0">
                <a:solidFill>
                  <a:schemeClr val="bg1"/>
                </a:solidFill>
                <a:sym typeface="Comic Sans MS" pitchFamily="66" charset="0"/>
              </a:rPr>
              <a:t>ve önemli karelere saldırı hedeflerini</a:t>
            </a:r>
          </a:p>
          <a:p>
            <a:pPr algn="ctr">
              <a:buClr>
                <a:srgbClr val="000000"/>
              </a:buClr>
              <a:buFont typeface="Arial" pitchFamily="34" charset="0"/>
              <a:buNone/>
            </a:pPr>
            <a:r>
              <a:rPr lang="tr-TR" sz="3600" b="1" i="1" dirty="0" smtClean="0">
                <a:solidFill>
                  <a:schemeClr val="bg1"/>
                </a:solidFill>
                <a:sym typeface="Comic Sans MS" pitchFamily="66" charset="0"/>
              </a:rPr>
              <a:t> </a:t>
            </a:r>
            <a:r>
              <a:rPr lang="tr-TR" sz="3600" b="1" i="1" dirty="0" smtClean="0">
                <a:solidFill>
                  <a:srgbClr val="C00000"/>
                </a:solidFill>
                <a:sym typeface="Comic Sans MS" pitchFamily="66" charset="0"/>
              </a:rPr>
              <a:t>‘’şah-mat’’ </a:t>
            </a:r>
            <a:r>
              <a:rPr lang="tr-TR" sz="3600" b="1" i="1" dirty="0" smtClean="0">
                <a:solidFill>
                  <a:schemeClr val="bg1"/>
                </a:solidFill>
                <a:sym typeface="Comic Sans MS" pitchFamily="66" charset="0"/>
              </a:rPr>
              <a:t>konularında detaylı inceleyeceğiz.</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grpSp>
        <p:nvGrpSpPr>
          <p:cNvPr id="9" name="8 Grup"/>
          <p:cNvGrpSpPr/>
          <p:nvPr/>
        </p:nvGrpSpPr>
        <p:grpSpPr>
          <a:xfrm>
            <a:off x="8457491" y="5960313"/>
            <a:ext cx="579005" cy="781055"/>
            <a:chOff x="8457491" y="5960313"/>
            <a:chExt cx="579005" cy="781055"/>
          </a:xfrm>
        </p:grpSpPr>
        <p:sp>
          <p:nvSpPr>
            <p:cNvPr id="10" name="9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1 Grup"/>
          <p:cNvGrpSpPr/>
          <p:nvPr/>
        </p:nvGrpSpPr>
        <p:grpSpPr>
          <a:xfrm>
            <a:off x="7755044" y="5960313"/>
            <a:ext cx="561372" cy="781055"/>
            <a:chOff x="7755044" y="5960313"/>
            <a:chExt cx="561372" cy="781055"/>
          </a:xfrm>
        </p:grpSpPr>
        <p:sp>
          <p:nvSpPr>
            <p:cNvPr id="13" name="12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5" name="14 Resim" descr="TSF Eğitim Kuruku Banner.png"/>
          <p:cNvPicPr>
            <a:picLocks noChangeAspect="1"/>
          </p:cNvPicPr>
          <p:nvPr/>
        </p:nvPicPr>
        <p:blipFill>
          <a:blip r:embed="rId3"/>
          <a:stretch>
            <a:fillRect/>
          </a:stretch>
        </p:blipFill>
        <p:spPr>
          <a:xfrm>
            <a:off x="162000" y="138337"/>
            <a:ext cx="8820000" cy="882001"/>
          </a:xfrm>
          <a:prstGeom prst="rect">
            <a:avLst/>
          </a:prstGeom>
        </p:spPr>
      </p:pic>
      <p:pic>
        <p:nvPicPr>
          <p:cNvPr id="16" name="Google Shape;197;p25" descr="deneme 342r7yg.jpg"/>
          <p:cNvPicPr preferRelativeResize="0">
            <a:picLocks noChangeAspect="1" noChangeArrowheads="1"/>
          </p:cNvPicPr>
          <p:nvPr/>
        </p:nvPicPr>
        <p:blipFill>
          <a:blip r:embed="rId4"/>
          <a:stretch>
            <a:fillRect/>
          </a:stretch>
        </p:blipFill>
        <p:spPr bwMode="auto">
          <a:xfrm>
            <a:off x="262285" y="2492896"/>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2195736" y="1341439"/>
            <a:ext cx="6696744" cy="3383706"/>
          </a:xfrm>
          <a:prstGeom prst="wedgeRoundRectCallout">
            <a:avLst>
              <a:gd name="adj1" fmla="val -58921"/>
              <a:gd name="adj2" fmla="val -3395"/>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chemeClr val="bg1"/>
                </a:solidFill>
                <a:sym typeface="Comic Sans MS" pitchFamily="66" charset="0"/>
              </a:rPr>
              <a:t>Hedefe ulaşmak için,</a:t>
            </a:r>
          </a:p>
          <a:p>
            <a:pPr algn="ctr">
              <a:buClr>
                <a:srgbClr val="000000"/>
              </a:buClr>
              <a:buFont typeface="Arial" pitchFamily="34" charset="0"/>
              <a:buNone/>
            </a:pPr>
            <a:r>
              <a:rPr lang="tr-TR" sz="3600" b="1" i="1" dirty="0" smtClean="0">
                <a:solidFill>
                  <a:schemeClr val="bg1"/>
                </a:solidFill>
                <a:sym typeface="Comic Sans MS" pitchFamily="66" charset="0"/>
              </a:rPr>
              <a:t> </a:t>
            </a:r>
            <a:r>
              <a:rPr lang="tr-TR" sz="3600" b="1" i="1" dirty="0" smtClean="0">
                <a:solidFill>
                  <a:srgbClr val="C00000"/>
                </a:solidFill>
                <a:sym typeface="Comic Sans MS" pitchFamily="66" charset="0"/>
              </a:rPr>
              <a:t>plan</a:t>
            </a:r>
            <a:r>
              <a:rPr lang="tr-TR" sz="3600" b="1" i="1" dirty="0" smtClean="0">
                <a:solidFill>
                  <a:schemeClr val="bg1"/>
                </a:solidFill>
                <a:sym typeface="Comic Sans MS" pitchFamily="66" charset="0"/>
              </a:rPr>
              <a:t> yapılmalıdır. </a:t>
            </a:r>
          </a:p>
          <a:p>
            <a:pPr algn="ctr">
              <a:buClr>
                <a:srgbClr val="000000"/>
              </a:buClr>
              <a:buFont typeface="Arial" pitchFamily="34" charset="0"/>
              <a:buNone/>
            </a:pPr>
            <a:endParaRPr lang="tr-TR" sz="3600" b="1" i="1" dirty="0" smtClean="0">
              <a:solidFill>
                <a:schemeClr val="bg1"/>
              </a:solidFill>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Taşların gücünü </a:t>
            </a:r>
            <a:r>
              <a:rPr lang="tr-TR" sz="3600" b="1" i="1" dirty="0" smtClean="0">
                <a:solidFill>
                  <a:schemeClr val="bg1"/>
                </a:solidFill>
                <a:sym typeface="Comic Sans MS" pitchFamily="66" charset="0"/>
              </a:rPr>
              <a:t>bilmek bize yol gösterebilir.</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grpSp>
        <p:nvGrpSpPr>
          <p:cNvPr id="9" name="8 Grup"/>
          <p:cNvGrpSpPr/>
          <p:nvPr/>
        </p:nvGrpSpPr>
        <p:grpSpPr>
          <a:xfrm>
            <a:off x="8457491" y="5960313"/>
            <a:ext cx="579005" cy="781055"/>
            <a:chOff x="8457491" y="5960313"/>
            <a:chExt cx="579005" cy="781055"/>
          </a:xfrm>
        </p:grpSpPr>
        <p:sp>
          <p:nvSpPr>
            <p:cNvPr id="10" name="9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2" name="11 Grup"/>
          <p:cNvGrpSpPr/>
          <p:nvPr/>
        </p:nvGrpSpPr>
        <p:grpSpPr>
          <a:xfrm>
            <a:off x="7755044" y="5960313"/>
            <a:ext cx="561372" cy="781055"/>
            <a:chOff x="7755044" y="5960313"/>
            <a:chExt cx="561372" cy="781055"/>
          </a:xfrm>
        </p:grpSpPr>
        <p:sp>
          <p:nvSpPr>
            <p:cNvPr id="13" name="12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5" name="14 Resim" descr="TSF Eğitim Kuruku Banner.png"/>
          <p:cNvPicPr>
            <a:picLocks noChangeAspect="1"/>
          </p:cNvPicPr>
          <p:nvPr/>
        </p:nvPicPr>
        <p:blipFill>
          <a:blip r:embed="rId3"/>
          <a:stretch>
            <a:fillRect/>
          </a:stretch>
        </p:blipFill>
        <p:spPr>
          <a:xfrm>
            <a:off x="162000" y="138337"/>
            <a:ext cx="8820000" cy="882001"/>
          </a:xfrm>
          <a:prstGeom prst="rect">
            <a:avLst/>
          </a:prstGeom>
        </p:spPr>
      </p:pic>
      <p:pic>
        <p:nvPicPr>
          <p:cNvPr id="16" name="Google Shape;197;p25" descr="deneme 342r7yg.jpg"/>
          <p:cNvPicPr preferRelativeResize="0">
            <a:picLocks noChangeAspect="1" noChangeArrowheads="1"/>
          </p:cNvPicPr>
          <p:nvPr/>
        </p:nvPicPr>
        <p:blipFill>
          <a:blip r:embed="rId4"/>
          <a:stretch>
            <a:fillRect/>
          </a:stretch>
        </p:blipFill>
        <p:spPr bwMode="auto">
          <a:xfrm>
            <a:off x="262285" y="2492896"/>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419872" y="1628800"/>
            <a:ext cx="4824536" cy="3743746"/>
          </a:xfrm>
          <a:prstGeom prst="wedgeRoundRectCallout">
            <a:avLst>
              <a:gd name="adj1" fmla="val -62185"/>
              <a:gd name="adj2" fmla="val 3059"/>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Piyon </a:t>
            </a:r>
            <a:r>
              <a:rPr lang="tr-TR" sz="8000" b="1" i="1" dirty="0" smtClean="0">
                <a:solidFill>
                  <a:srgbClr val="C00000"/>
                </a:solidFill>
                <a:sym typeface="Comic Sans MS" pitchFamily="66" charset="0"/>
              </a:rPr>
              <a:t>1</a:t>
            </a:r>
            <a:r>
              <a:rPr lang="tr-TR" sz="3600" b="1" i="1" dirty="0" smtClean="0">
                <a:solidFill>
                  <a:srgbClr val="C00000"/>
                </a:solidFill>
                <a:sym typeface="Comic Sans MS" pitchFamily="66" charset="0"/>
              </a:rPr>
              <a:t>puan</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pic>
        <p:nvPicPr>
          <p:cNvPr id="10" name="9 Resim" descr="2.jpg"/>
          <p:cNvPicPr>
            <a:picLocks noChangeAspect="1"/>
          </p:cNvPicPr>
          <p:nvPr/>
        </p:nvPicPr>
        <p:blipFill>
          <a:blip r:embed="rId3"/>
          <a:stretch>
            <a:fillRect/>
          </a:stretch>
        </p:blipFill>
        <p:spPr>
          <a:xfrm>
            <a:off x="6372200" y="1988840"/>
            <a:ext cx="1296144" cy="1296144"/>
          </a:xfrm>
          <a:prstGeom prst="rect">
            <a:avLst/>
          </a:prstGeom>
        </p:spPr>
      </p:pic>
      <p:pic>
        <p:nvPicPr>
          <p:cNvPr id="11" name="10 Resim" descr="1.jpg"/>
          <p:cNvPicPr>
            <a:picLocks noChangeAspect="1"/>
          </p:cNvPicPr>
          <p:nvPr/>
        </p:nvPicPr>
        <p:blipFill>
          <a:blip r:embed="rId4"/>
          <a:stretch>
            <a:fillRect/>
          </a:stretch>
        </p:blipFill>
        <p:spPr>
          <a:xfrm>
            <a:off x="4139952" y="1988840"/>
            <a:ext cx="1296144" cy="1296144"/>
          </a:xfrm>
          <a:prstGeom prst="rect">
            <a:avLst/>
          </a:prstGeom>
        </p:spPr>
      </p:pic>
      <p:grpSp>
        <p:nvGrpSpPr>
          <p:cNvPr id="12" name="11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5" name="14 Grup"/>
          <p:cNvGrpSpPr/>
          <p:nvPr/>
        </p:nvGrpSpPr>
        <p:grpSpPr>
          <a:xfrm>
            <a:off x="7755044" y="5960313"/>
            <a:ext cx="561372" cy="781055"/>
            <a:chOff x="7755044" y="5960313"/>
            <a:chExt cx="561372" cy="781055"/>
          </a:xfrm>
        </p:grpSpPr>
        <p:sp>
          <p:nvSpPr>
            <p:cNvPr id="16" name="15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8" name="17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9" name="Google Shape;197;p25" descr="deneme 342r7yg.jpg"/>
          <p:cNvPicPr preferRelativeResize="0">
            <a:picLocks noChangeAspect="1" noChangeArrowheads="1"/>
          </p:cNvPicPr>
          <p:nvPr/>
        </p:nvPicPr>
        <p:blipFill>
          <a:blip r:embed="rId6"/>
          <a:stretch>
            <a:fillRect/>
          </a:stretch>
        </p:blipFill>
        <p:spPr bwMode="auto">
          <a:xfrm>
            <a:off x="1763688" y="2996952"/>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419872" y="1628800"/>
            <a:ext cx="4824536" cy="3743746"/>
          </a:xfrm>
          <a:prstGeom prst="wedgeRoundRectCallout">
            <a:avLst>
              <a:gd name="adj1" fmla="val -62185"/>
              <a:gd name="adj2" fmla="val 3059"/>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At </a:t>
            </a:r>
            <a:r>
              <a:rPr lang="tr-TR" sz="8000" b="1" i="1" dirty="0" smtClean="0">
                <a:solidFill>
                  <a:srgbClr val="C00000"/>
                </a:solidFill>
                <a:sym typeface="Comic Sans MS" pitchFamily="66" charset="0"/>
              </a:rPr>
              <a:t>3</a:t>
            </a:r>
            <a:r>
              <a:rPr lang="tr-TR" sz="3600" b="1" i="1" dirty="0" smtClean="0">
                <a:solidFill>
                  <a:srgbClr val="C00000"/>
                </a:solidFill>
                <a:sym typeface="Comic Sans MS" pitchFamily="66" charset="0"/>
              </a:rPr>
              <a:t> puan</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pic>
        <p:nvPicPr>
          <p:cNvPr id="10" name="9 Resim" descr="2.jpg"/>
          <p:cNvPicPr>
            <a:picLocks noChangeAspect="1"/>
          </p:cNvPicPr>
          <p:nvPr/>
        </p:nvPicPr>
        <p:blipFill>
          <a:blip r:embed="rId3"/>
          <a:stretch>
            <a:fillRect/>
          </a:stretch>
        </p:blipFill>
        <p:spPr>
          <a:xfrm>
            <a:off x="6372200" y="1988840"/>
            <a:ext cx="1296144" cy="1296144"/>
          </a:xfrm>
          <a:prstGeom prst="rect">
            <a:avLst/>
          </a:prstGeom>
        </p:spPr>
      </p:pic>
      <p:pic>
        <p:nvPicPr>
          <p:cNvPr id="11" name="10 Resim" descr="1.jpg"/>
          <p:cNvPicPr>
            <a:picLocks noChangeAspect="1"/>
          </p:cNvPicPr>
          <p:nvPr/>
        </p:nvPicPr>
        <p:blipFill>
          <a:blip r:embed="rId4"/>
          <a:stretch>
            <a:fillRect/>
          </a:stretch>
        </p:blipFill>
        <p:spPr>
          <a:xfrm>
            <a:off x="4139952" y="1988840"/>
            <a:ext cx="1296144" cy="1296144"/>
          </a:xfrm>
          <a:prstGeom prst="rect">
            <a:avLst/>
          </a:prstGeom>
        </p:spPr>
      </p:pic>
      <p:grpSp>
        <p:nvGrpSpPr>
          <p:cNvPr id="12" name="11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5" name="14 Grup"/>
          <p:cNvGrpSpPr/>
          <p:nvPr/>
        </p:nvGrpSpPr>
        <p:grpSpPr>
          <a:xfrm>
            <a:off x="7755044" y="5960313"/>
            <a:ext cx="561372" cy="781055"/>
            <a:chOff x="7755044" y="5960313"/>
            <a:chExt cx="561372" cy="781055"/>
          </a:xfrm>
        </p:grpSpPr>
        <p:sp>
          <p:nvSpPr>
            <p:cNvPr id="16" name="15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8" name="17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9" name="Google Shape;197;p25" descr="deneme 342r7yg.jpg"/>
          <p:cNvPicPr preferRelativeResize="0">
            <a:picLocks noChangeAspect="1" noChangeArrowheads="1"/>
          </p:cNvPicPr>
          <p:nvPr/>
        </p:nvPicPr>
        <p:blipFill>
          <a:blip r:embed="rId6"/>
          <a:stretch>
            <a:fillRect/>
          </a:stretch>
        </p:blipFill>
        <p:spPr bwMode="auto">
          <a:xfrm>
            <a:off x="1763688" y="2996952"/>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419872" y="1628800"/>
            <a:ext cx="4824536" cy="3743746"/>
          </a:xfrm>
          <a:prstGeom prst="wedgeRoundRectCallout">
            <a:avLst>
              <a:gd name="adj1" fmla="val -62185"/>
              <a:gd name="adj2" fmla="val 3059"/>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Fil </a:t>
            </a:r>
            <a:r>
              <a:rPr lang="tr-TR" sz="8000" b="1" i="1" dirty="0" smtClean="0">
                <a:solidFill>
                  <a:srgbClr val="C00000"/>
                </a:solidFill>
                <a:sym typeface="Comic Sans MS" pitchFamily="66" charset="0"/>
              </a:rPr>
              <a:t>3</a:t>
            </a:r>
            <a:r>
              <a:rPr lang="tr-TR" sz="3600" b="1" i="1" dirty="0" smtClean="0">
                <a:solidFill>
                  <a:srgbClr val="C00000"/>
                </a:solidFill>
                <a:sym typeface="Comic Sans MS" pitchFamily="66" charset="0"/>
              </a:rPr>
              <a:t> puan</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pic>
        <p:nvPicPr>
          <p:cNvPr id="10" name="9 Resim" descr="2.jpg"/>
          <p:cNvPicPr>
            <a:picLocks noChangeAspect="1"/>
          </p:cNvPicPr>
          <p:nvPr/>
        </p:nvPicPr>
        <p:blipFill>
          <a:blip r:embed="rId3"/>
          <a:stretch>
            <a:fillRect/>
          </a:stretch>
        </p:blipFill>
        <p:spPr>
          <a:xfrm>
            <a:off x="6372200" y="1988840"/>
            <a:ext cx="1296144" cy="1296144"/>
          </a:xfrm>
          <a:prstGeom prst="rect">
            <a:avLst/>
          </a:prstGeom>
        </p:spPr>
      </p:pic>
      <p:pic>
        <p:nvPicPr>
          <p:cNvPr id="11" name="10 Resim" descr="1.jpg"/>
          <p:cNvPicPr>
            <a:picLocks noChangeAspect="1"/>
          </p:cNvPicPr>
          <p:nvPr/>
        </p:nvPicPr>
        <p:blipFill>
          <a:blip r:embed="rId4"/>
          <a:stretch>
            <a:fillRect/>
          </a:stretch>
        </p:blipFill>
        <p:spPr>
          <a:xfrm>
            <a:off x="4139952" y="1988840"/>
            <a:ext cx="1296144" cy="1296144"/>
          </a:xfrm>
          <a:prstGeom prst="rect">
            <a:avLst/>
          </a:prstGeom>
        </p:spPr>
      </p:pic>
      <p:grpSp>
        <p:nvGrpSpPr>
          <p:cNvPr id="12" name="11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5" name="14 Grup"/>
          <p:cNvGrpSpPr/>
          <p:nvPr/>
        </p:nvGrpSpPr>
        <p:grpSpPr>
          <a:xfrm>
            <a:off x="7755044" y="5960313"/>
            <a:ext cx="561372" cy="781055"/>
            <a:chOff x="7755044" y="5960313"/>
            <a:chExt cx="561372" cy="781055"/>
          </a:xfrm>
        </p:grpSpPr>
        <p:sp>
          <p:nvSpPr>
            <p:cNvPr id="16" name="15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8" name="17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9" name="Google Shape;197;p25" descr="deneme 342r7yg.jpg"/>
          <p:cNvPicPr preferRelativeResize="0">
            <a:picLocks noChangeAspect="1" noChangeArrowheads="1"/>
          </p:cNvPicPr>
          <p:nvPr/>
        </p:nvPicPr>
        <p:blipFill>
          <a:blip r:embed="rId6"/>
          <a:stretch>
            <a:fillRect/>
          </a:stretch>
        </p:blipFill>
        <p:spPr bwMode="auto">
          <a:xfrm>
            <a:off x="1763688" y="2996952"/>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419872" y="1628800"/>
            <a:ext cx="4824536" cy="3743746"/>
          </a:xfrm>
          <a:prstGeom prst="wedgeRoundRectCallout">
            <a:avLst>
              <a:gd name="adj1" fmla="val -62185"/>
              <a:gd name="adj2" fmla="val 3059"/>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Kale </a:t>
            </a:r>
            <a:r>
              <a:rPr lang="tr-TR" sz="8000" b="1" i="1" dirty="0" smtClean="0">
                <a:solidFill>
                  <a:srgbClr val="C00000"/>
                </a:solidFill>
                <a:sym typeface="Comic Sans MS" pitchFamily="66" charset="0"/>
              </a:rPr>
              <a:t>5</a:t>
            </a:r>
            <a:r>
              <a:rPr lang="tr-TR" sz="3600" b="1" i="1" dirty="0" smtClean="0">
                <a:solidFill>
                  <a:srgbClr val="C00000"/>
                </a:solidFill>
                <a:sym typeface="Comic Sans MS" pitchFamily="66" charset="0"/>
              </a:rPr>
              <a:t> puan</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pic>
        <p:nvPicPr>
          <p:cNvPr id="10" name="9 Resim" descr="2.jpg"/>
          <p:cNvPicPr>
            <a:picLocks noChangeAspect="1"/>
          </p:cNvPicPr>
          <p:nvPr/>
        </p:nvPicPr>
        <p:blipFill>
          <a:blip r:embed="rId3"/>
          <a:stretch>
            <a:fillRect/>
          </a:stretch>
        </p:blipFill>
        <p:spPr>
          <a:xfrm>
            <a:off x="6372200" y="1988840"/>
            <a:ext cx="1296144" cy="1296144"/>
          </a:xfrm>
          <a:prstGeom prst="rect">
            <a:avLst/>
          </a:prstGeom>
        </p:spPr>
      </p:pic>
      <p:pic>
        <p:nvPicPr>
          <p:cNvPr id="11" name="10 Resim" descr="1.jpg"/>
          <p:cNvPicPr>
            <a:picLocks noChangeAspect="1"/>
          </p:cNvPicPr>
          <p:nvPr/>
        </p:nvPicPr>
        <p:blipFill>
          <a:blip r:embed="rId4"/>
          <a:stretch>
            <a:fillRect/>
          </a:stretch>
        </p:blipFill>
        <p:spPr>
          <a:xfrm>
            <a:off x="4139952" y="1988840"/>
            <a:ext cx="1296144" cy="1296144"/>
          </a:xfrm>
          <a:prstGeom prst="rect">
            <a:avLst/>
          </a:prstGeom>
        </p:spPr>
      </p:pic>
      <p:grpSp>
        <p:nvGrpSpPr>
          <p:cNvPr id="12" name="11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5" name="14 Grup"/>
          <p:cNvGrpSpPr/>
          <p:nvPr/>
        </p:nvGrpSpPr>
        <p:grpSpPr>
          <a:xfrm>
            <a:off x="7755044" y="5960313"/>
            <a:ext cx="561372" cy="781055"/>
            <a:chOff x="7755044" y="5960313"/>
            <a:chExt cx="561372" cy="781055"/>
          </a:xfrm>
        </p:grpSpPr>
        <p:sp>
          <p:nvSpPr>
            <p:cNvPr id="16" name="15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8" name="17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9" name="Google Shape;197;p25" descr="deneme 342r7yg.jpg"/>
          <p:cNvPicPr preferRelativeResize="0">
            <a:picLocks noChangeAspect="1" noChangeArrowheads="1"/>
          </p:cNvPicPr>
          <p:nvPr/>
        </p:nvPicPr>
        <p:blipFill>
          <a:blip r:embed="rId6"/>
          <a:stretch>
            <a:fillRect/>
          </a:stretch>
        </p:blipFill>
        <p:spPr bwMode="auto">
          <a:xfrm>
            <a:off x="1763688" y="2996952"/>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419872" y="1628800"/>
            <a:ext cx="4824536" cy="3743746"/>
          </a:xfrm>
          <a:prstGeom prst="wedgeRoundRectCallout">
            <a:avLst>
              <a:gd name="adj1" fmla="val -62185"/>
              <a:gd name="adj2" fmla="val 3059"/>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Vezir </a:t>
            </a:r>
            <a:r>
              <a:rPr lang="tr-TR" sz="8000" b="1" i="1" dirty="0" smtClean="0">
                <a:solidFill>
                  <a:srgbClr val="C00000"/>
                </a:solidFill>
                <a:sym typeface="Comic Sans MS" pitchFamily="66" charset="0"/>
              </a:rPr>
              <a:t>9</a:t>
            </a:r>
            <a:r>
              <a:rPr lang="tr-TR" sz="3600" b="1" i="1" dirty="0" smtClean="0">
                <a:solidFill>
                  <a:srgbClr val="C00000"/>
                </a:solidFill>
                <a:sym typeface="Comic Sans MS" pitchFamily="66" charset="0"/>
              </a:rPr>
              <a:t> puan</a:t>
            </a:r>
          </a:p>
          <a:p>
            <a:pPr algn="ctr">
              <a:buClr>
                <a:srgbClr val="000000"/>
              </a:buClr>
              <a:buFont typeface="Arial" pitchFamily="34" charset="0"/>
              <a:buNone/>
            </a:pPr>
            <a:endParaRPr lang="tr-TR" sz="3600" b="1" i="1" dirty="0" smtClean="0">
              <a:solidFill>
                <a:schemeClr val="bg1"/>
              </a:solidFill>
              <a:latin typeface="Comic Sans MS" pitchFamily="66" charset="0"/>
              <a:sym typeface="Comic Sans MS" pitchFamily="66" charset="0"/>
            </a:endParaRPr>
          </a:p>
        </p:txBody>
      </p:sp>
      <p:pic>
        <p:nvPicPr>
          <p:cNvPr id="10" name="9 Resim" descr="2.jpg"/>
          <p:cNvPicPr>
            <a:picLocks noChangeAspect="1"/>
          </p:cNvPicPr>
          <p:nvPr/>
        </p:nvPicPr>
        <p:blipFill>
          <a:blip r:embed="rId3"/>
          <a:stretch>
            <a:fillRect/>
          </a:stretch>
        </p:blipFill>
        <p:spPr>
          <a:xfrm>
            <a:off x="6372200" y="1988840"/>
            <a:ext cx="1296144" cy="1296144"/>
          </a:xfrm>
          <a:prstGeom prst="rect">
            <a:avLst/>
          </a:prstGeom>
        </p:spPr>
      </p:pic>
      <p:pic>
        <p:nvPicPr>
          <p:cNvPr id="11" name="10 Resim" descr="1.jpg"/>
          <p:cNvPicPr>
            <a:picLocks noChangeAspect="1"/>
          </p:cNvPicPr>
          <p:nvPr/>
        </p:nvPicPr>
        <p:blipFill>
          <a:blip r:embed="rId4"/>
          <a:stretch>
            <a:fillRect/>
          </a:stretch>
        </p:blipFill>
        <p:spPr>
          <a:xfrm>
            <a:off x="4139952" y="1988840"/>
            <a:ext cx="1296144" cy="1296144"/>
          </a:xfrm>
          <a:prstGeom prst="rect">
            <a:avLst/>
          </a:prstGeom>
        </p:spPr>
      </p:pic>
      <p:grpSp>
        <p:nvGrpSpPr>
          <p:cNvPr id="12" name="11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5" name="14 Grup"/>
          <p:cNvGrpSpPr/>
          <p:nvPr/>
        </p:nvGrpSpPr>
        <p:grpSpPr>
          <a:xfrm>
            <a:off x="7755044" y="5960313"/>
            <a:ext cx="561372" cy="781055"/>
            <a:chOff x="7755044" y="5960313"/>
            <a:chExt cx="561372" cy="781055"/>
          </a:xfrm>
        </p:grpSpPr>
        <p:sp>
          <p:nvSpPr>
            <p:cNvPr id="16" name="15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8" name="17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9" name="Google Shape;197;p25" descr="deneme 342r7yg.jpg"/>
          <p:cNvPicPr preferRelativeResize="0">
            <a:picLocks noChangeAspect="1" noChangeArrowheads="1"/>
          </p:cNvPicPr>
          <p:nvPr/>
        </p:nvPicPr>
        <p:blipFill>
          <a:blip r:embed="rId6"/>
          <a:stretch>
            <a:fillRect/>
          </a:stretch>
        </p:blipFill>
        <p:spPr bwMode="auto">
          <a:xfrm>
            <a:off x="1763688" y="2996952"/>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Google Shape;203;p26"/>
          <p:cNvSpPr>
            <a:spLocks noChangeArrowheads="1"/>
          </p:cNvSpPr>
          <p:nvPr/>
        </p:nvSpPr>
        <p:spPr bwMode="auto">
          <a:xfrm>
            <a:off x="3419872" y="1628800"/>
            <a:ext cx="4824536" cy="3743746"/>
          </a:xfrm>
          <a:prstGeom prst="wedgeRoundRectCallout">
            <a:avLst>
              <a:gd name="adj1" fmla="val -62185"/>
              <a:gd name="adj2" fmla="val 3059"/>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endParaRPr lang="tr-TR" sz="3600" b="1" i="1" dirty="0" smtClean="0">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endParaRPr lang="tr-TR" sz="3600" b="1" i="1" dirty="0" smtClean="0">
              <a:solidFill>
                <a:srgbClr val="C00000"/>
              </a:solidFill>
              <a:latin typeface="Comic Sans MS" pitchFamily="66" charset="0"/>
              <a:sym typeface="Comic Sans MS" pitchFamily="66" charset="0"/>
            </a:endParaRPr>
          </a:p>
          <a:p>
            <a:pPr algn="ctr">
              <a:buClr>
                <a:srgbClr val="000000"/>
              </a:buClr>
              <a:buFont typeface="Arial" pitchFamily="34" charset="0"/>
              <a:buNone/>
            </a:pPr>
            <a:r>
              <a:rPr lang="tr-TR" sz="3600" b="1" i="1" dirty="0" smtClean="0">
                <a:solidFill>
                  <a:srgbClr val="C00000"/>
                </a:solidFill>
                <a:sym typeface="Comic Sans MS" pitchFamily="66" charset="0"/>
              </a:rPr>
              <a:t>Şah      </a:t>
            </a:r>
            <a:r>
              <a:rPr lang="tr-TR" sz="6000" b="1" i="1" dirty="0" smtClean="0">
                <a:solidFill>
                  <a:srgbClr val="C00000"/>
                </a:solidFill>
                <a:sym typeface="Comic Sans MS" pitchFamily="66" charset="0"/>
              </a:rPr>
              <a:t>SONSUZ</a:t>
            </a:r>
            <a:endParaRPr lang="tr-TR" sz="3600" b="1" i="1" dirty="0" smtClean="0">
              <a:solidFill>
                <a:schemeClr val="bg1"/>
              </a:solidFill>
              <a:sym typeface="Comic Sans MS" pitchFamily="66" charset="0"/>
            </a:endParaRPr>
          </a:p>
        </p:txBody>
      </p:sp>
      <p:pic>
        <p:nvPicPr>
          <p:cNvPr id="10" name="9 Resim" descr="2.jpg"/>
          <p:cNvPicPr>
            <a:picLocks noChangeAspect="1"/>
          </p:cNvPicPr>
          <p:nvPr/>
        </p:nvPicPr>
        <p:blipFill>
          <a:blip r:embed="rId3"/>
          <a:stretch>
            <a:fillRect/>
          </a:stretch>
        </p:blipFill>
        <p:spPr>
          <a:xfrm>
            <a:off x="6372200" y="1988840"/>
            <a:ext cx="1296144" cy="1296144"/>
          </a:xfrm>
          <a:prstGeom prst="rect">
            <a:avLst/>
          </a:prstGeom>
        </p:spPr>
      </p:pic>
      <p:pic>
        <p:nvPicPr>
          <p:cNvPr id="11" name="10 Resim" descr="1.jpg"/>
          <p:cNvPicPr>
            <a:picLocks noChangeAspect="1"/>
          </p:cNvPicPr>
          <p:nvPr/>
        </p:nvPicPr>
        <p:blipFill>
          <a:blip r:embed="rId4"/>
          <a:stretch>
            <a:fillRect/>
          </a:stretch>
        </p:blipFill>
        <p:spPr>
          <a:xfrm>
            <a:off x="4139952" y="1988840"/>
            <a:ext cx="1296144" cy="1296144"/>
          </a:xfrm>
          <a:prstGeom prst="rect">
            <a:avLst/>
          </a:prstGeom>
        </p:spPr>
      </p:pic>
      <p:grpSp>
        <p:nvGrpSpPr>
          <p:cNvPr id="12" name="11 Grup"/>
          <p:cNvGrpSpPr/>
          <p:nvPr/>
        </p:nvGrpSpPr>
        <p:grpSpPr>
          <a:xfrm>
            <a:off x="8457491" y="5960313"/>
            <a:ext cx="579005" cy="781055"/>
            <a:chOff x="8457491" y="5960313"/>
            <a:chExt cx="579005" cy="781055"/>
          </a:xfrm>
        </p:grpSpPr>
        <p:sp>
          <p:nvSpPr>
            <p:cNvPr id="13" name="12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5" name="14 Grup"/>
          <p:cNvGrpSpPr/>
          <p:nvPr/>
        </p:nvGrpSpPr>
        <p:grpSpPr>
          <a:xfrm>
            <a:off x="7755044" y="5960313"/>
            <a:ext cx="561372" cy="781055"/>
            <a:chOff x="7755044" y="5960313"/>
            <a:chExt cx="561372" cy="781055"/>
          </a:xfrm>
        </p:grpSpPr>
        <p:sp>
          <p:nvSpPr>
            <p:cNvPr id="16" name="15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7" name="16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8" name="17 Resim" descr="TSF Eğitim Kuruku Banner.png"/>
          <p:cNvPicPr>
            <a:picLocks noChangeAspect="1"/>
          </p:cNvPicPr>
          <p:nvPr/>
        </p:nvPicPr>
        <p:blipFill>
          <a:blip r:embed="rId5"/>
          <a:stretch>
            <a:fillRect/>
          </a:stretch>
        </p:blipFill>
        <p:spPr>
          <a:xfrm>
            <a:off x="162000" y="138337"/>
            <a:ext cx="8820000" cy="882001"/>
          </a:xfrm>
          <a:prstGeom prst="rect">
            <a:avLst/>
          </a:prstGeom>
        </p:spPr>
      </p:pic>
      <p:pic>
        <p:nvPicPr>
          <p:cNvPr id="19" name="Google Shape;197;p25" descr="deneme 342r7yg.jpg"/>
          <p:cNvPicPr preferRelativeResize="0">
            <a:picLocks noChangeAspect="1" noChangeArrowheads="1"/>
          </p:cNvPicPr>
          <p:nvPr/>
        </p:nvPicPr>
        <p:blipFill>
          <a:blip r:embed="rId6"/>
          <a:stretch>
            <a:fillRect/>
          </a:stretch>
        </p:blipFill>
        <p:spPr bwMode="auto">
          <a:xfrm>
            <a:off x="1763688" y="2996952"/>
            <a:ext cx="1608171" cy="3456384"/>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b="1" i="1" dirty="0" smtClean="0">
                <a:solidFill>
                  <a:schemeClr val="bg1"/>
                </a:solidFill>
                <a:sym typeface="Comic Sans MS" pitchFamily="66" charset="0"/>
              </a:rPr>
              <a:t>Kale aynı anda iki taşa </a:t>
            </a:r>
            <a:r>
              <a:rPr lang="tr-TR" sz="2800" b="1" i="1" dirty="0" smtClean="0">
                <a:solidFill>
                  <a:srgbClr val="C00000"/>
                </a:solidFill>
                <a:sym typeface="Comic Sans MS" pitchFamily="66" charset="0"/>
              </a:rPr>
              <a:t>saldırıyor.</a:t>
            </a:r>
          </a:p>
          <a:p>
            <a:pPr algn="ctr">
              <a:buClr>
                <a:srgbClr val="000000"/>
              </a:buClr>
              <a:buFont typeface="Arial" pitchFamily="34" charset="0"/>
              <a:buNone/>
            </a:pPr>
            <a:r>
              <a:rPr lang="tr-TR" sz="2800" b="1" i="1" dirty="0" smtClean="0">
                <a:solidFill>
                  <a:schemeClr val="bg1"/>
                </a:solidFill>
                <a:sym typeface="Comic Sans MS" pitchFamily="66" charset="0"/>
              </a:rPr>
              <a:t>Hangi taşı almalı?</a:t>
            </a:r>
            <a:endParaRPr lang="tr-TR" sz="2800" b="1" i="1" dirty="0">
              <a:solidFill>
                <a:schemeClr val="bg1"/>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Google Shape;334;p41"/>
          <p:cNvPicPr preferRelativeResize="0">
            <a:picLocks noChangeAspect="1" noChangeArrowheads="1"/>
          </p:cNvPicPr>
          <p:nvPr/>
        </p:nvPicPr>
        <p:blipFill>
          <a:blip r:embed="rId3"/>
          <a:stretch>
            <a:fillRect/>
          </a:stretch>
        </p:blipFill>
        <p:spPr bwMode="auto">
          <a:xfrm>
            <a:off x="539552" y="1412776"/>
            <a:ext cx="4829175" cy="4829175"/>
          </a:xfrm>
          <a:prstGeom prst="rect">
            <a:avLst/>
          </a:prstGeom>
          <a:noFill/>
          <a:ln w="9525">
            <a:noFill/>
            <a:miter lim="800000"/>
            <a:headEnd/>
            <a:tailEnd/>
          </a:ln>
        </p:spPr>
      </p:pic>
      <p:sp>
        <p:nvSpPr>
          <p:cNvPr id="7172" name="Google Shape;335;p41"/>
          <p:cNvSpPr>
            <a:spLocks noChangeArrowheads="1"/>
          </p:cNvSpPr>
          <p:nvPr/>
        </p:nvSpPr>
        <p:spPr bwMode="auto">
          <a:xfrm>
            <a:off x="5580063" y="1341438"/>
            <a:ext cx="3384550" cy="3240087"/>
          </a:xfrm>
          <a:prstGeom prst="wedgeRoundRectCallout">
            <a:avLst>
              <a:gd name="adj1" fmla="val 3431"/>
              <a:gd name="adj2" fmla="val 72694"/>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2800" b="1" i="1" dirty="0" smtClean="0">
                <a:solidFill>
                  <a:schemeClr val="bg1"/>
                </a:solidFill>
                <a:sym typeface="Comic Sans MS" pitchFamily="66" charset="0"/>
              </a:rPr>
              <a:t>Vezir 9, </a:t>
            </a:r>
          </a:p>
          <a:p>
            <a:pPr algn="ctr">
              <a:buClr>
                <a:srgbClr val="000000"/>
              </a:buClr>
              <a:buFont typeface="Arial" pitchFamily="34" charset="0"/>
              <a:buNone/>
            </a:pPr>
            <a:r>
              <a:rPr lang="tr-TR" sz="2800" b="1" i="1" dirty="0" smtClean="0">
                <a:solidFill>
                  <a:schemeClr val="bg1"/>
                </a:solidFill>
                <a:sym typeface="Comic Sans MS" pitchFamily="66" charset="0"/>
              </a:rPr>
              <a:t>At 3 puan</a:t>
            </a:r>
          </a:p>
          <a:p>
            <a:pPr algn="ctr">
              <a:buClr>
                <a:srgbClr val="000000"/>
              </a:buClr>
              <a:buFont typeface="Arial" pitchFamily="34" charset="0"/>
              <a:buNone/>
            </a:pPr>
            <a:endParaRPr lang="tr-TR" sz="2800" b="1" i="1" dirty="0" smtClean="0">
              <a:solidFill>
                <a:schemeClr val="bg1"/>
              </a:solidFill>
              <a:sym typeface="Comic Sans MS" pitchFamily="66" charset="0"/>
            </a:endParaRPr>
          </a:p>
          <a:p>
            <a:pPr algn="ctr">
              <a:buClr>
                <a:srgbClr val="000000"/>
              </a:buClr>
              <a:buFont typeface="Arial" pitchFamily="34" charset="0"/>
              <a:buNone/>
            </a:pPr>
            <a:r>
              <a:rPr lang="tr-TR" sz="2800" b="1" i="1" dirty="0" smtClean="0">
                <a:solidFill>
                  <a:schemeClr val="bg1"/>
                </a:solidFill>
                <a:sym typeface="Comic Sans MS" pitchFamily="66" charset="0"/>
              </a:rPr>
              <a:t>Daha değerli taşı almak iyi bir plandır.</a:t>
            </a:r>
            <a:endParaRPr lang="tr-TR" sz="2800" b="1" i="1" dirty="0">
              <a:solidFill>
                <a:schemeClr val="bg1"/>
              </a:solidFill>
              <a:sym typeface="Comic Sans MS" pitchFamily="66" charset="0"/>
            </a:endParaRPr>
          </a:p>
        </p:txBody>
      </p:sp>
      <p:graphicFrame>
        <p:nvGraphicFramePr>
          <p:cNvPr id="336" name="Google Shape;336;p41"/>
          <p:cNvGraphicFramePr/>
          <p:nvPr/>
        </p:nvGraphicFramePr>
        <p:xfrm>
          <a:off x="539552" y="6212100"/>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b</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c</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23627" y="1484784"/>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4</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3</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11" name="10 Grup"/>
          <p:cNvGrpSpPr/>
          <p:nvPr/>
        </p:nvGrpSpPr>
        <p:grpSpPr>
          <a:xfrm>
            <a:off x="8457491" y="5960313"/>
            <a:ext cx="579005" cy="781055"/>
            <a:chOff x="8457491" y="5960313"/>
            <a:chExt cx="579005" cy="781055"/>
          </a:xfrm>
        </p:grpSpPr>
        <p:sp>
          <p:nvSpPr>
            <p:cNvPr id="12" name="11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12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14" name="13 Grup"/>
          <p:cNvGrpSpPr/>
          <p:nvPr/>
        </p:nvGrpSpPr>
        <p:grpSpPr>
          <a:xfrm>
            <a:off x="7755044" y="5960313"/>
            <a:ext cx="561372" cy="781055"/>
            <a:chOff x="7755044" y="5960313"/>
            <a:chExt cx="561372" cy="781055"/>
          </a:xfrm>
        </p:grpSpPr>
        <p:sp>
          <p:nvSpPr>
            <p:cNvPr id="15" name="14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6" name="15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pic>
        <p:nvPicPr>
          <p:cNvPr id="17" name="16 Resim" descr="TSF Eğitim Kuruku Banner.png"/>
          <p:cNvPicPr>
            <a:picLocks noChangeAspect="1"/>
          </p:cNvPicPr>
          <p:nvPr/>
        </p:nvPicPr>
        <p:blipFill>
          <a:blip r:embed="rId4"/>
          <a:stretch>
            <a:fillRect/>
          </a:stretch>
        </p:blipFill>
        <p:spPr>
          <a:xfrm>
            <a:off x="162000" y="138337"/>
            <a:ext cx="8820000" cy="882001"/>
          </a:xfrm>
          <a:prstGeom prst="rect">
            <a:avLst/>
          </a:prstGeom>
        </p:spPr>
      </p:pic>
      <p:pic>
        <p:nvPicPr>
          <p:cNvPr id="18" name="9 Resim" descr="King.png"/>
          <p:cNvPicPr>
            <a:picLocks noChangeAspect="1"/>
          </p:cNvPicPr>
          <p:nvPr/>
        </p:nvPicPr>
        <p:blipFill>
          <a:blip r:embed="rId5"/>
          <a:stretch>
            <a:fillRect/>
          </a:stretch>
        </p:blipFill>
        <p:spPr bwMode="auto">
          <a:xfrm>
            <a:off x="6787249" y="5157192"/>
            <a:ext cx="737079" cy="158417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Küp"/>
          <p:cNvSpPr/>
          <p:nvPr/>
        </p:nvSpPr>
        <p:spPr>
          <a:xfrm>
            <a:off x="1042988" y="1556445"/>
            <a:ext cx="6913562" cy="720725"/>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tr-TR" sz="3200" b="1" dirty="0">
                <a:solidFill>
                  <a:schemeClr val="bg1">
                    <a:lumMod val="95000"/>
                    <a:lumOff val="5000"/>
                  </a:schemeClr>
                </a:solidFill>
                <a:latin typeface="Comic Sans MS" pitchFamily="66" charset="0"/>
              </a:rPr>
              <a:t>Alıştırmalar</a:t>
            </a:r>
            <a:endParaRPr lang="tr-TR" b="1" dirty="0">
              <a:solidFill>
                <a:schemeClr val="bg1">
                  <a:lumMod val="95000"/>
                  <a:lumOff val="5000"/>
                </a:schemeClr>
              </a:solidFill>
              <a:latin typeface="Comic Sans MS" pitchFamily="66" charset="0"/>
            </a:endParaRPr>
          </a:p>
        </p:txBody>
      </p:sp>
      <p:grpSp>
        <p:nvGrpSpPr>
          <p:cNvPr id="2" name="10 Grup"/>
          <p:cNvGrpSpPr/>
          <p:nvPr/>
        </p:nvGrpSpPr>
        <p:grpSpPr>
          <a:xfrm>
            <a:off x="1071303" y="2852936"/>
            <a:ext cx="2474457" cy="648071"/>
            <a:chOff x="251520" y="2420888"/>
            <a:chExt cx="2304256" cy="936104"/>
          </a:xfrm>
          <a:solidFill>
            <a:schemeClr val="tx1">
              <a:lumMod val="65000"/>
            </a:schemeClr>
          </a:solidFill>
        </p:grpSpPr>
        <p:sp>
          <p:nvSpPr>
            <p:cNvPr id="7" name="6 Küp">
              <a:hlinkClick r:id="rId3" action="ppaction://hlinksldjump"/>
            </p:cNvPr>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9" name="8 Metin kutusu">
              <a:hlinkClick r:id="rId3"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a:latin typeface="Comic Sans MS" pitchFamily="66" charset="0"/>
                </a:rPr>
                <a:t>1. SORU</a:t>
              </a:r>
            </a:p>
          </p:txBody>
        </p:sp>
      </p:grpSp>
      <p:grpSp>
        <p:nvGrpSpPr>
          <p:cNvPr id="3" name="47 Grup"/>
          <p:cNvGrpSpPr/>
          <p:nvPr/>
        </p:nvGrpSpPr>
        <p:grpSpPr>
          <a:xfrm>
            <a:off x="1043608" y="3645025"/>
            <a:ext cx="2474457" cy="648071"/>
            <a:chOff x="251520" y="2420888"/>
            <a:chExt cx="2304256" cy="936104"/>
          </a:xfrm>
          <a:solidFill>
            <a:schemeClr val="tx1">
              <a:lumMod val="65000"/>
            </a:schemeClr>
          </a:solidFill>
        </p:grpSpPr>
        <p:sp>
          <p:nvSpPr>
            <p:cNvPr id="49" name="48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50" name="49 Metin kutusu">
              <a:hlinkClick r:id="rId4"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a:latin typeface="Comic Sans MS" pitchFamily="66" charset="0"/>
                </a:rPr>
                <a:t>2. SORU</a:t>
              </a:r>
            </a:p>
          </p:txBody>
        </p:sp>
      </p:grpSp>
      <p:grpSp>
        <p:nvGrpSpPr>
          <p:cNvPr id="4" name="50 Grup"/>
          <p:cNvGrpSpPr/>
          <p:nvPr/>
        </p:nvGrpSpPr>
        <p:grpSpPr>
          <a:xfrm>
            <a:off x="1071303" y="4437112"/>
            <a:ext cx="2474457" cy="648071"/>
            <a:chOff x="251520" y="2420888"/>
            <a:chExt cx="2304256" cy="936104"/>
          </a:xfrm>
          <a:solidFill>
            <a:schemeClr val="tx1">
              <a:lumMod val="65000"/>
            </a:schemeClr>
          </a:solidFill>
        </p:grpSpPr>
        <p:sp>
          <p:nvSpPr>
            <p:cNvPr id="52" name="51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53" name="52 Metin kutusu">
              <a:hlinkClick r:id="rId5"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a:latin typeface="Comic Sans MS" pitchFamily="66" charset="0"/>
                </a:rPr>
                <a:t>3. SORU </a:t>
              </a:r>
            </a:p>
          </p:txBody>
        </p:sp>
      </p:grpSp>
      <p:grpSp>
        <p:nvGrpSpPr>
          <p:cNvPr id="5" name="53 Grup"/>
          <p:cNvGrpSpPr/>
          <p:nvPr/>
        </p:nvGrpSpPr>
        <p:grpSpPr>
          <a:xfrm>
            <a:off x="1043608" y="5229201"/>
            <a:ext cx="2474457" cy="648071"/>
            <a:chOff x="251520" y="2420888"/>
            <a:chExt cx="2304256" cy="936104"/>
          </a:xfrm>
          <a:solidFill>
            <a:schemeClr val="tx1">
              <a:lumMod val="65000"/>
            </a:schemeClr>
          </a:solidFill>
        </p:grpSpPr>
        <p:sp>
          <p:nvSpPr>
            <p:cNvPr id="55" name="54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56" name="55 Metin kutusu">
              <a:hlinkClick r:id="rId6"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a:latin typeface="Comic Sans MS" pitchFamily="66" charset="0"/>
                </a:rPr>
                <a:t>4. SORU</a:t>
              </a:r>
            </a:p>
          </p:txBody>
        </p:sp>
      </p:grpSp>
      <p:grpSp>
        <p:nvGrpSpPr>
          <p:cNvPr id="10" name="59 Grup"/>
          <p:cNvGrpSpPr/>
          <p:nvPr/>
        </p:nvGrpSpPr>
        <p:grpSpPr>
          <a:xfrm>
            <a:off x="5463791" y="2852936"/>
            <a:ext cx="2474457" cy="648071"/>
            <a:chOff x="251520" y="2420888"/>
            <a:chExt cx="2304256" cy="936104"/>
          </a:xfrm>
          <a:solidFill>
            <a:schemeClr val="tx1">
              <a:lumMod val="65000"/>
            </a:schemeClr>
          </a:solidFill>
        </p:grpSpPr>
        <p:sp>
          <p:nvSpPr>
            <p:cNvPr id="61" name="6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62" name="61 Metin kutusu">
              <a:hlinkClick r:id="rId7"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smtClean="0">
                  <a:latin typeface="Comic Sans MS" pitchFamily="66" charset="0"/>
                </a:rPr>
                <a:t>5. </a:t>
              </a:r>
              <a:r>
                <a:rPr lang="tr-TR" sz="1800" b="1" dirty="0">
                  <a:latin typeface="Comic Sans MS" pitchFamily="66" charset="0"/>
                </a:rPr>
                <a:t>SORU</a:t>
              </a:r>
            </a:p>
          </p:txBody>
        </p:sp>
      </p:grpSp>
      <p:grpSp>
        <p:nvGrpSpPr>
          <p:cNvPr id="11" name="62 Grup"/>
          <p:cNvGrpSpPr/>
          <p:nvPr/>
        </p:nvGrpSpPr>
        <p:grpSpPr>
          <a:xfrm>
            <a:off x="5436096" y="3645025"/>
            <a:ext cx="2474457" cy="648071"/>
            <a:chOff x="251520" y="2420888"/>
            <a:chExt cx="2304256" cy="936104"/>
          </a:xfrm>
          <a:solidFill>
            <a:schemeClr val="tx1">
              <a:lumMod val="65000"/>
            </a:schemeClr>
          </a:solidFill>
        </p:grpSpPr>
        <p:sp>
          <p:nvSpPr>
            <p:cNvPr id="64" name="63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65" name="64 Metin kutusu">
              <a:hlinkClick r:id="rId8"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smtClean="0">
                  <a:latin typeface="Comic Sans MS" pitchFamily="66" charset="0"/>
                </a:rPr>
                <a:t>6. </a:t>
              </a:r>
              <a:r>
                <a:rPr lang="tr-TR" sz="1800" b="1" dirty="0">
                  <a:latin typeface="Comic Sans MS" pitchFamily="66" charset="0"/>
                </a:rPr>
                <a:t>SORU</a:t>
              </a:r>
            </a:p>
          </p:txBody>
        </p:sp>
      </p:grpSp>
      <p:grpSp>
        <p:nvGrpSpPr>
          <p:cNvPr id="12" name="65 Grup"/>
          <p:cNvGrpSpPr/>
          <p:nvPr/>
        </p:nvGrpSpPr>
        <p:grpSpPr>
          <a:xfrm>
            <a:off x="5463791" y="4437112"/>
            <a:ext cx="2474457" cy="648071"/>
            <a:chOff x="251520" y="2420888"/>
            <a:chExt cx="2304256" cy="936104"/>
          </a:xfrm>
          <a:solidFill>
            <a:schemeClr val="tx1">
              <a:lumMod val="65000"/>
            </a:schemeClr>
          </a:solidFill>
        </p:grpSpPr>
        <p:sp>
          <p:nvSpPr>
            <p:cNvPr id="67" name="6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68" name="67 Metin kutusu">
              <a:hlinkClick r:id="rId9"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smtClean="0">
                  <a:latin typeface="Comic Sans MS" pitchFamily="66" charset="0"/>
                </a:rPr>
                <a:t>7. </a:t>
              </a:r>
              <a:r>
                <a:rPr lang="tr-TR" sz="1800" b="1" dirty="0">
                  <a:latin typeface="Comic Sans MS" pitchFamily="66" charset="0"/>
                </a:rPr>
                <a:t>SORU</a:t>
              </a:r>
            </a:p>
          </p:txBody>
        </p:sp>
      </p:grpSp>
      <p:grpSp>
        <p:nvGrpSpPr>
          <p:cNvPr id="13" name="68 Grup"/>
          <p:cNvGrpSpPr/>
          <p:nvPr/>
        </p:nvGrpSpPr>
        <p:grpSpPr>
          <a:xfrm>
            <a:off x="5436096" y="5229201"/>
            <a:ext cx="2474457" cy="648071"/>
            <a:chOff x="251520" y="2420888"/>
            <a:chExt cx="2304256" cy="936104"/>
          </a:xfrm>
          <a:solidFill>
            <a:schemeClr val="tx1">
              <a:lumMod val="65000"/>
            </a:schemeClr>
          </a:solidFill>
        </p:grpSpPr>
        <p:sp>
          <p:nvSpPr>
            <p:cNvPr id="70" name="6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71" name="70 Metin kutusu">
              <a:hlinkClick r:id="rId10" action="ppaction://hlinksldjump"/>
            </p:cNvPr>
            <p:cNvSpPr txBox="1"/>
            <p:nvPr/>
          </p:nvSpPr>
          <p:spPr>
            <a:xfrm>
              <a:off x="292785" y="2756829"/>
              <a:ext cx="2078707" cy="533480"/>
            </a:xfrm>
            <a:prstGeom prst="rect">
              <a:avLst/>
            </a:prstGeom>
            <a:grpFill/>
          </p:spPr>
          <p:txBody>
            <a:bodyPr>
              <a:spAutoFit/>
            </a:bodyPr>
            <a:lstStyle/>
            <a:p>
              <a:pPr algn="ctr">
                <a:defRPr/>
              </a:pPr>
              <a:r>
                <a:rPr lang="tr-TR" sz="1800" b="1" dirty="0" smtClean="0">
                  <a:latin typeface="Comic Sans MS" pitchFamily="66" charset="0"/>
                </a:rPr>
                <a:t>8. </a:t>
              </a:r>
              <a:r>
                <a:rPr lang="tr-TR" sz="1800" b="1" dirty="0">
                  <a:latin typeface="Comic Sans MS" pitchFamily="66" charset="0"/>
                </a:rPr>
                <a:t>SORU</a:t>
              </a:r>
            </a:p>
          </p:txBody>
        </p:sp>
      </p:grpSp>
      <p:pic>
        <p:nvPicPr>
          <p:cNvPr id="38" name="9 Resim" descr="King.png"/>
          <p:cNvPicPr>
            <a:picLocks noChangeAspect="1"/>
          </p:cNvPicPr>
          <p:nvPr/>
        </p:nvPicPr>
        <p:blipFill>
          <a:blip r:embed="rId11"/>
          <a:stretch>
            <a:fillRect/>
          </a:stretch>
        </p:blipFill>
        <p:spPr bwMode="auto">
          <a:xfrm>
            <a:off x="4188938" y="3538572"/>
            <a:ext cx="887118" cy="1906652"/>
          </a:xfrm>
          <a:prstGeom prst="rect">
            <a:avLst/>
          </a:prstGeom>
          <a:noFill/>
          <a:ln w="9525">
            <a:noFill/>
            <a:miter lim="800000"/>
            <a:headEnd/>
            <a:tailEnd/>
          </a:ln>
        </p:spPr>
      </p:pic>
      <p:pic>
        <p:nvPicPr>
          <p:cNvPr id="35" name="34 Resim" descr="TSF Eğitim Kuruku Banner.png"/>
          <p:cNvPicPr>
            <a:picLocks noChangeAspect="1"/>
          </p:cNvPicPr>
          <p:nvPr/>
        </p:nvPicPr>
        <p:blipFill>
          <a:blip r:embed="rId12"/>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a) </a:t>
              </a:r>
              <a:r>
                <a:rPr lang="tr-TR" sz="2000" b="1" i="1" dirty="0" smtClean="0"/>
                <a:t>At </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b) </a:t>
              </a:r>
              <a:r>
                <a:rPr lang="tr-TR" sz="2000" b="1" i="1" dirty="0" smtClean="0"/>
                <a:t>Fil</a:t>
              </a:r>
              <a:endParaRPr lang="tr-TR" sz="2000" b="1" i="1" dirty="0"/>
            </a:p>
          </p:txBody>
        </p:sp>
      </p:grpSp>
      <p:grpSp>
        <p:nvGrpSpPr>
          <p:cNvPr id="4" name="18 Grup"/>
          <p:cNvGrpSpPr/>
          <p:nvPr/>
        </p:nvGrpSpPr>
        <p:grpSpPr>
          <a:xfrm>
            <a:off x="5724128" y="4797152"/>
            <a:ext cx="3145309"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5" action="ppaction://hlinksldjump">
                <a:snd r:embed="rId6"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c) </a:t>
              </a:r>
              <a:r>
                <a:rPr lang="tr-TR" sz="2000" b="1" i="1" dirty="0" smtClean="0"/>
                <a:t>Piyon</a:t>
              </a:r>
              <a:endParaRPr lang="tr-TR" sz="2000" b="1" i="1" dirty="0"/>
            </a:p>
          </p:txBody>
        </p:sp>
      </p:grpSp>
      <p:grpSp>
        <p:nvGrpSpPr>
          <p:cNvPr id="32817"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180"/>
            </a:xfrm>
            <a:prstGeom prst="rect">
              <a:avLst/>
            </a:prstGeom>
            <a:solidFill>
              <a:schemeClr val="tx1">
                <a:lumMod val="65000"/>
              </a:schemeClr>
            </a:solidFill>
          </p:spPr>
          <p:txBody>
            <a:bodyPr>
              <a:spAutoFit/>
            </a:bodyPr>
            <a:lstStyle/>
            <a:p>
              <a:pPr algn="ctr">
                <a:defRPr/>
              </a:pPr>
              <a:r>
                <a:rPr lang="tr-TR" sz="2000" b="1" i="1" dirty="0" smtClean="0"/>
                <a:t>Hangi taş </a:t>
              </a:r>
            </a:p>
            <a:p>
              <a:pPr algn="ctr">
                <a:defRPr/>
              </a:pPr>
              <a:r>
                <a:rPr lang="tr-TR" sz="2000" b="1" i="1" dirty="0" smtClean="0"/>
                <a:t>bir hamlede </a:t>
              </a:r>
            </a:p>
            <a:p>
              <a:pPr algn="ctr">
                <a:defRPr/>
              </a:pPr>
              <a:r>
                <a:rPr lang="tr-TR" sz="2000" b="1" i="1" dirty="0" smtClean="0"/>
                <a:t>kaleye saldırır?</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tr-TR" sz="2000" b="1" i="1" dirty="0"/>
                <a:t>1. SORU</a:t>
              </a:r>
            </a:p>
          </p:txBody>
        </p:sp>
      </p:grpSp>
      <p:pic>
        <p:nvPicPr>
          <p:cNvPr id="22" name="21 Resim" descr="TSF Eğitim Kuruku Banner.png"/>
          <p:cNvPicPr>
            <a:picLocks noChangeAspect="1"/>
          </p:cNvPicPr>
          <p:nvPr/>
        </p:nvPicPr>
        <p:blipFill>
          <a:blip r:embed="rId7"/>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22 Grup"/>
          <p:cNvGrpSpPr/>
          <p:nvPr/>
        </p:nvGrpSpPr>
        <p:grpSpPr>
          <a:xfrm>
            <a:off x="5724129" y="1700808"/>
            <a:ext cx="3168352" cy="3672408"/>
            <a:chOff x="5724129" y="1268760"/>
            <a:chExt cx="3168352" cy="3672408"/>
          </a:xfrm>
        </p:grpSpPr>
        <p:pic>
          <p:nvPicPr>
            <p:cNvPr id="14" name="7 Resim" descr="Sad-face.png"/>
            <p:cNvPicPr>
              <a:picLocks noChangeAspect="1"/>
            </p:cNvPicPr>
            <p:nvPr/>
          </p:nvPicPr>
          <p:blipFill>
            <a:blip r:embed="rId4"/>
            <a:srcRect/>
            <a:stretch>
              <a:fillRect/>
            </a:stretch>
          </p:blipFill>
          <p:spPr bwMode="auto">
            <a:xfrm>
              <a:off x="5724129" y="1700808"/>
              <a:ext cx="3168352" cy="3240360"/>
            </a:xfrm>
            <a:prstGeom prst="rect">
              <a:avLst/>
            </a:prstGeom>
            <a:noFill/>
            <a:ln w="9525">
              <a:noFill/>
              <a:miter lim="800000"/>
              <a:headEnd/>
              <a:tailEnd/>
            </a:ln>
          </p:spPr>
        </p:pic>
        <p:sp>
          <p:nvSpPr>
            <p:cNvPr id="15" name="14 Metin kutusu">
              <a:hlinkClick r:id="rId5"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1. SORUNUN CEVABI</a:t>
              </a:r>
              <a:endParaRPr lang="tr-TR" sz="2000" b="1" i="1" dirty="0">
                <a:solidFill>
                  <a:srgbClr val="FFC000"/>
                </a:solidFill>
              </a:endParaRPr>
            </a:p>
          </p:txBody>
        </p:sp>
      </p:grpSp>
      <p:pic>
        <p:nvPicPr>
          <p:cNvPr id="16" name="15 Resim" descr="TSF Eğitim Kuruku Banner.png"/>
          <p:cNvPicPr>
            <a:picLocks noChangeAspect="1"/>
          </p:cNvPicPr>
          <p:nvPr/>
        </p:nvPicPr>
        <p:blipFill>
          <a:blip r:embed="rId6"/>
          <a:stretch>
            <a:fillRect/>
          </a:stretch>
        </p:blipFill>
        <p:spPr>
          <a:xfrm>
            <a:off x="162000" y="138337"/>
            <a:ext cx="8820000" cy="882001"/>
          </a:xfrm>
          <a:prstGeom prst="rect">
            <a:avLst/>
          </a:prstGeom>
        </p:spPr>
      </p:pic>
      <p:grpSp>
        <p:nvGrpSpPr>
          <p:cNvPr id="3" name="16 Grup"/>
          <p:cNvGrpSpPr/>
          <p:nvPr/>
        </p:nvGrpSpPr>
        <p:grpSpPr>
          <a:xfrm>
            <a:off x="8457491" y="5960313"/>
            <a:ext cx="579005" cy="781055"/>
            <a:chOff x="8457491" y="5960313"/>
            <a:chExt cx="579005" cy="781055"/>
          </a:xfrm>
        </p:grpSpPr>
        <p:sp>
          <p:nvSpPr>
            <p:cNvPr id="18" name="17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9" name="18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19 Grup"/>
          <p:cNvGrpSpPr/>
          <p:nvPr/>
        </p:nvGrpSpPr>
        <p:grpSpPr>
          <a:xfrm>
            <a:off x="7755044" y="5960313"/>
            <a:ext cx="561372" cy="781055"/>
            <a:chOff x="7755044" y="5960313"/>
            <a:chExt cx="561372" cy="781055"/>
          </a:xfrm>
        </p:grpSpPr>
        <p:sp>
          <p:nvSpPr>
            <p:cNvPr id="21" name="20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a) </a:t>
              </a:r>
              <a:r>
                <a:rPr lang="tr-TR" sz="2000" b="1" i="1" dirty="0" smtClean="0"/>
                <a:t>1</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5" action="ppaction://hlinksldjump">
                <a:snd r:embed="rId6"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b) </a:t>
              </a:r>
              <a:r>
                <a:rPr lang="tr-TR" sz="2000" b="1" i="1" dirty="0" smtClean="0"/>
                <a:t>2</a:t>
              </a:r>
              <a:endParaRPr lang="tr-TR" sz="2000" b="1" i="1" dirty="0"/>
            </a:p>
          </p:txBody>
        </p:sp>
      </p:grpSp>
      <p:grpSp>
        <p:nvGrpSpPr>
          <p:cNvPr id="4" name="18 Grup"/>
          <p:cNvGrpSpPr/>
          <p:nvPr/>
        </p:nvGrpSpPr>
        <p:grpSpPr>
          <a:xfrm>
            <a:off x="5724128" y="4797152"/>
            <a:ext cx="3145309"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c) </a:t>
              </a:r>
              <a:r>
                <a:rPr lang="tr-TR" sz="2000" b="1" i="1" dirty="0" smtClean="0"/>
                <a:t>3</a:t>
              </a:r>
              <a:endParaRPr lang="tr-TR" sz="2000" b="1" i="1" dirty="0"/>
            </a:p>
          </p:txBody>
        </p:sp>
      </p:grpSp>
      <p:grpSp>
        <p:nvGrpSpPr>
          <p:cNvPr id="33841"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517"/>
            </a:xfrm>
            <a:prstGeom prst="rect">
              <a:avLst/>
            </a:prstGeom>
            <a:solidFill>
              <a:schemeClr val="tx1">
                <a:lumMod val="65000"/>
              </a:schemeClr>
            </a:solidFill>
          </p:spPr>
          <p:txBody>
            <a:bodyPr>
              <a:spAutoFit/>
            </a:bodyPr>
            <a:lstStyle/>
            <a:p>
              <a:pPr algn="ctr">
                <a:defRPr/>
              </a:pPr>
              <a:r>
                <a:rPr lang="tr-TR" sz="2000" b="1" i="1" dirty="0" smtClean="0"/>
                <a:t>Fil, kaç farklı hamle ile güvenli kareden  kaleye saldırır?</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tr-TR" sz="2000" b="1" i="1" dirty="0"/>
                <a:t>2. SORU</a:t>
              </a:r>
            </a:p>
          </p:txBody>
        </p:sp>
      </p:grpSp>
      <p:pic>
        <p:nvPicPr>
          <p:cNvPr id="22" name="21 Resim" descr="TSF Eğitim Kuruku Banner.png"/>
          <p:cNvPicPr>
            <a:picLocks noChangeAspect="1"/>
          </p:cNvPicPr>
          <p:nvPr/>
        </p:nvPicPr>
        <p:blipFill>
          <a:blip r:embed="rId7"/>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6" name="15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16 Grup"/>
          <p:cNvGrpSpPr/>
          <p:nvPr/>
        </p:nvGrpSpPr>
        <p:grpSpPr>
          <a:xfrm>
            <a:off x="5724129" y="1700808"/>
            <a:ext cx="3168352" cy="3672408"/>
            <a:chOff x="5724129" y="1268760"/>
            <a:chExt cx="3168352" cy="3672408"/>
          </a:xfrm>
        </p:grpSpPr>
        <p:pic>
          <p:nvPicPr>
            <p:cNvPr id="18" name="7 Resim" descr="Sad-face.png"/>
            <p:cNvPicPr>
              <a:picLocks noChangeAspect="1"/>
            </p:cNvPicPr>
            <p:nvPr/>
          </p:nvPicPr>
          <p:blipFill>
            <a:blip r:embed="rId5"/>
            <a:srcRect/>
            <a:stretch>
              <a:fillRect/>
            </a:stretch>
          </p:blipFill>
          <p:spPr bwMode="auto">
            <a:xfrm>
              <a:off x="5724129" y="1700808"/>
              <a:ext cx="3168352" cy="3240360"/>
            </a:xfrm>
            <a:prstGeom prst="rect">
              <a:avLst/>
            </a:prstGeom>
            <a:noFill/>
            <a:ln w="9525">
              <a:noFill/>
              <a:miter lim="800000"/>
              <a:headEnd/>
              <a:tailEnd/>
            </a:ln>
          </p:spPr>
        </p:pic>
        <p:sp>
          <p:nvSpPr>
            <p:cNvPr id="19" name="18 Metin kutusu">
              <a:hlinkClick r:id="rId6"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2. SORUNUN CEVABI</a:t>
              </a:r>
              <a:endParaRPr lang="tr-TR" sz="2000" b="1" i="1" dirty="0">
                <a:solidFill>
                  <a:srgbClr val="FFC000"/>
                </a:solidFill>
              </a:endParaRPr>
            </a:p>
          </p:txBody>
        </p:sp>
      </p:grpSp>
      <p:grpSp>
        <p:nvGrpSpPr>
          <p:cNvPr id="3" name="19 Grup"/>
          <p:cNvGrpSpPr/>
          <p:nvPr/>
        </p:nvGrpSpPr>
        <p:grpSpPr>
          <a:xfrm>
            <a:off x="8457491" y="5960313"/>
            <a:ext cx="579005" cy="781055"/>
            <a:chOff x="8457491" y="5960313"/>
            <a:chExt cx="579005" cy="781055"/>
          </a:xfrm>
        </p:grpSpPr>
        <p:sp>
          <p:nvSpPr>
            <p:cNvPr id="21" name="2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22 Grup"/>
          <p:cNvGrpSpPr/>
          <p:nvPr/>
        </p:nvGrpSpPr>
        <p:grpSpPr>
          <a:xfrm>
            <a:off x="7755044" y="5960313"/>
            <a:ext cx="561372" cy="781055"/>
            <a:chOff x="7755044" y="5960313"/>
            <a:chExt cx="561372" cy="781055"/>
          </a:xfrm>
        </p:grpSpPr>
        <p:sp>
          <p:nvSpPr>
            <p:cNvPr id="24" name="2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2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a) </a:t>
              </a:r>
              <a:r>
                <a:rPr lang="tr-TR" sz="2000" b="1" i="1" dirty="0" smtClean="0"/>
                <a:t>5 güvenli kareden</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b) </a:t>
              </a:r>
              <a:r>
                <a:rPr lang="en-US" sz="2000" b="1" i="1" dirty="0" smtClean="0"/>
                <a:t>4</a:t>
              </a:r>
              <a:r>
                <a:rPr lang="tr-TR" sz="2000" b="1" i="1" dirty="0" smtClean="0"/>
                <a:t> güvenli kareden</a:t>
              </a:r>
              <a:endParaRPr lang="tr-TR" sz="2000" b="1" i="1" dirty="0"/>
            </a:p>
          </p:txBody>
        </p:sp>
      </p:grpSp>
      <p:grpSp>
        <p:nvGrpSpPr>
          <p:cNvPr id="4" name="18 Grup"/>
          <p:cNvGrpSpPr/>
          <p:nvPr/>
        </p:nvGrpSpPr>
        <p:grpSpPr>
          <a:xfrm>
            <a:off x="5724128" y="4797152"/>
            <a:ext cx="3145309"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5" action="ppaction://hlinksldjump">
                <a:snd r:embed="rId6"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c) </a:t>
              </a:r>
              <a:r>
                <a:rPr lang="tr-TR" sz="2000" b="1" i="1" dirty="0" smtClean="0"/>
                <a:t>3 güvenli kareden</a:t>
              </a:r>
              <a:endParaRPr lang="tr-TR" sz="2000" b="1" i="1" dirty="0"/>
            </a:p>
          </p:txBody>
        </p:sp>
      </p:grpSp>
      <p:grpSp>
        <p:nvGrpSpPr>
          <p:cNvPr id="34865"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180"/>
            </a:xfrm>
            <a:prstGeom prst="rect">
              <a:avLst/>
            </a:prstGeom>
            <a:solidFill>
              <a:schemeClr val="tx1">
                <a:lumMod val="65000"/>
              </a:schemeClr>
            </a:solidFill>
          </p:spPr>
          <p:txBody>
            <a:bodyPr>
              <a:spAutoFit/>
            </a:bodyPr>
            <a:lstStyle/>
            <a:p>
              <a:pPr algn="ctr">
                <a:defRPr/>
              </a:pPr>
              <a:r>
                <a:rPr lang="tr-TR" sz="2000" b="1" i="1" dirty="0" smtClean="0"/>
                <a:t>Vezir, At’a kaç</a:t>
              </a:r>
            </a:p>
            <a:p>
              <a:pPr algn="ctr">
                <a:defRPr/>
              </a:pPr>
              <a:r>
                <a:rPr lang="tr-TR" sz="2000" b="1" i="1" dirty="0" smtClean="0"/>
                <a:t> farklı kareden </a:t>
              </a:r>
            </a:p>
            <a:p>
              <a:pPr algn="ctr">
                <a:defRPr/>
              </a:pPr>
              <a:r>
                <a:rPr lang="tr-TR" sz="2000" b="1" i="1" dirty="0" smtClean="0"/>
                <a:t>saldırı hazırlar?</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tr-TR" sz="2000" b="1" i="1" dirty="0"/>
                <a:t>3. SORU</a:t>
              </a:r>
            </a:p>
          </p:txBody>
        </p:sp>
      </p:grpSp>
      <p:pic>
        <p:nvPicPr>
          <p:cNvPr id="22" name="21 Resim" descr="TSF Eğitim Kuruku Banner.png"/>
          <p:cNvPicPr>
            <a:picLocks noChangeAspect="1"/>
          </p:cNvPicPr>
          <p:nvPr/>
        </p:nvPicPr>
        <p:blipFill>
          <a:blip r:embed="rId7"/>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6" name="15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16 Grup"/>
          <p:cNvGrpSpPr/>
          <p:nvPr/>
        </p:nvGrpSpPr>
        <p:grpSpPr>
          <a:xfrm>
            <a:off x="5724129" y="1700808"/>
            <a:ext cx="3168352" cy="3672408"/>
            <a:chOff x="5724129" y="1268760"/>
            <a:chExt cx="3168352" cy="3672408"/>
          </a:xfrm>
        </p:grpSpPr>
        <p:pic>
          <p:nvPicPr>
            <p:cNvPr id="18" name="7 Resim" descr="Sad-face.png"/>
            <p:cNvPicPr>
              <a:picLocks noChangeAspect="1"/>
            </p:cNvPicPr>
            <p:nvPr/>
          </p:nvPicPr>
          <p:blipFill>
            <a:blip r:embed="rId5"/>
            <a:srcRect/>
            <a:stretch>
              <a:fillRect/>
            </a:stretch>
          </p:blipFill>
          <p:spPr bwMode="auto">
            <a:xfrm>
              <a:off x="5724129" y="1700808"/>
              <a:ext cx="3168352" cy="3240360"/>
            </a:xfrm>
            <a:prstGeom prst="rect">
              <a:avLst/>
            </a:prstGeom>
            <a:noFill/>
            <a:ln w="9525">
              <a:noFill/>
              <a:miter lim="800000"/>
              <a:headEnd/>
              <a:tailEnd/>
            </a:ln>
          </p:spPr>
        </p:pic>
        <p:sp>
          <p:nvSpPr>
            <p:cNvPr id="19" name="18 Metin kutusu">
              <a:hlinkClick r:id="rId6"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3. SORUNUN CEVABI</a:t>
              </a:r>
              <a:endParaRPr lang="tr-TR" sz="2000" b="1" i="1" dirty="0">
                <a:solidFill>
                  <a:srgbClr val="FFC000"/>
                </a:solidFill>
              </a:endParaRPr>
            </a:p>
          </p:txBody>
        </p:sp>
      </p:grpSp>
      <p:grpSp>
        <p:nvGrpSpPr>
          <p:cNvPr id="3" name="19 Grup"/>
          <p:cNvGrpSpPr/>
          <p:nvPr/>
        </p:nvGrpSpPr>
        <p:grpSpPr>
          <a:xfrm>
            <a:off x="8457491" y="5960313"/>
            <a:ext cx="579005" cy="781055"/>
            <a:chOff x="8457491" y="5960313"/>
            <a:chExt cx="579005" cy="781055"/>
          </a:xfrm>
        </p:grpSpPr>
        <p:sp>
          <p:nvSpPr>
            <p:cNvPr id="21" name="2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22 Grup"/>
          <p:cNvGrpSpPr/>
          <p:nvPr/>
        </p:nvGrpSpPr>
        <p:grpSpPr>
          <a:xfrm>
            <a:off x="7755044" y="5960313"/>
            <a:ext cx="561372" cy="781055"/>
            <a:chOff x="7755044" y="5960313"/>
            <a:chExt cx="561372" cy="781055"/>
          </a:xfrm>
        </p:grpSpPr>
        <p:sp>
          <p:nvSpPr>
            <p:cNvPr id="24" name="2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2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a:snd r:embed="rId5"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a) </a:t>
              </a:r>
              <a:r>
                <a:rPr lang="tr-TR" sz="2000" b="1" i="1" dirty="0" smtClean="0"/>
                <a:t>Kale</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6"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b) </a:t>
              </a:r>
              <a:r>
                <a:rPr lang="tr-TR" sz="2000" b="1" i="1" dirty="0" smtClean="0"/>
                <a:t>Piyon</a:t>
              </a:r>
              <a:endParaRPr lang="tr-TR" sz="2000" b="1" i="1" dirty="0"/>
            </a:p>
          </p:txBody>
        </p:sp>
      </p:grpSp>
      <p:grpSp>
        <p:nvGrpSpPr>
          <p:cNvPr id="4" name="18 Grup"/>
          <p:cNvGrpSpPr/>
          <p:nvPr/>
        </p:nvGrpSpPr>
        <p:grpSpPr>
          <a:xfrm>
            <a:off x="5724128" y="4797152"/>
            <a:ext cx="3145309"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6"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c) </a:t>
              </a:r>
              <a:r>
                <a:rPr lang="tr-TR" sz="2000" b="1" i="1" dirty="0" smtClean="0"/>
                <a:t>At</a:t>
              </a:r>
              <a:endParaRPr lang="tr-TR" sz="2000" b="1" i="1" dirty="0"/>
            </a:p>
          </p:txBody>
        </p:sp>
      </p:grpSp>
      <p:grpSp>
        <p:nvGrpSpPr>
          <p:cNvPr id="36913"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180"/>
            </a:xfrm>
            <a:prstGeom prst="rect">
              <a:avLst/>
            </a:prstGeom>
            <a:solidFill>
              <a:schemeClr val="tx1">
                <a:lumMod val="65000"/>
              </a:schemeClr>
            </a:solidFill>
          </p:spPr>
          <p:txBody>
            <a:bodyPr>
              <a:spAutoFit/>
            </a:bodyPr>
            <a:lstStyle/>
            <a:p>
              <a:pPr algn="ctr">
                <a:defRPr/>
              </a:pPr>
              <a:r>
                <a:rPr lang="en-US" sz="2000" b="1" i="1" dirty="0" smtClean="0"/>
                <a:t>F</a:t>
              </a:r>
              <a:r>
                <a:rPr lang="tr-TR" sz="2000" b="1" i="1" dirty="0" smtClean="0"/>
                <a:t>il hangi taşı alırsa, daha değerli </a:t>
              </a:r>
            </a:p>
            <a:p>
              <a:pPr algn="ctr">
                <a:defRPr/>
              </a:pPr>
              <a:r>
                <a:rPr lang="tr-TR" sz="2000" b="1" i="1" dirty="0" smtClean="0"/>
                <a:t>taş almış olur?</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en-US" sz="2000" b="1" i="1" dirty="0" smtClean="0"/>
                <a:t>4</a:t>
              </a:r>
              <a:r>
                <a:rPr lang="tr-TR" sz="2000" b="1" i="1" dirty="0" smtClean="0"/>
                <a:t>. </a:t>
              </a:r>
              <a:r>
                <a:rPr lang="tr-TR" sz="2000" b="1" i="1" dirty="0"/>
                <a:t>SORU</a:t>
              </a:r>
            </a:p>
          </p:txBody>
        </p:sp>
      </p:grpSp>
      <p:pic>
        <p:nvPicPr>
          <p:cNvPr id="22" name="21 Resim" descr="TSF Eğitim Kuruku Banner.png"/>
          <p:cNvPicPr>
            <a:picLocks noChangeAspect="1"/>
          </p:cNvPicPr>
          <p:nvPr/>
        </p:nvPicPr>
        <p:blipFill>
          <a:blip r:embed="rId7"/>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6" name="15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16 Grup"/>
          <p:cNvGrpSpPr/>
          <p:nvPr/>
        </p:nvGrpSpPr>
        <p:grpSpPr>
          <a:xfrm>
            <a:off x="5724129" y="1700808"/>
            <a:ext cx="3168352" cy="3672408"/>
            <a:chOff x="5724129" y="1268760"/>
            <a:chExt cx="3168352" cy="3672408"/>
          </a:xfrm>
        </p:grpSpPr>
        <p:pic>
          <p:nvPicPr>
            <p:cNvPr id="18" name="7 Resim" descr="Sad-face.png"/>
            <p:cNvPicPr>
              <a:picLocks noChangeAspect="1"/>
            </p:cNvPicPr>
            <p:nvPr/>
          </p:nvPicPr>
          <p:blipFill>
            <a:blip r:embed="rId5"/>
            <a:srcRect/>
            <a:stretch>
              <a:fillRect/>
            </a:stretch>
          </p:blipFill>
          <p:spPr bwMode="auto">
            <a:xfrm>
              <a:off x="5724129" y="1700808"/>
              <a:ext cx="3168352" cy="3240360"/>
            </a:xfrm>
            <a:prstGeom prst="rect">
              <a:avLst/>
            </a:prstGeom>
            <a:noFill/>
            <a:ln w="9525">
              <a:noFill/>
              <a:miter lim="800000"/>
              <a:headEnd/>
              <a:tailEnd/>
            </a:ln>
          </p:spPr>
        </p:pic>
        <p:sp>
          <p:nvSpPr>
            <p:cNvPr id="19" name="18 Metin kutusu">
              <a:hlinkClick r:id="rId6"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4. SORUNUN CEVABI</a:t>
              </a:r>
              <a:endParaRPr lang="tr-TR" sz="2000" b="1" i="1" dirty="0">
                <a:solidFill>
                  <a:srgbClr val="FFC000"/>
                </a:solidFill>
              </a:endParaRPr>
            </a:p>
          </p:txBody>
        </p:sp>
      </p:grpSp>
      <p:grpSp>
        <p:nvGrpSpPr>
          <p:cNvPr id="3" name="19 Grup"/>
          <p:cNvGrpSpPr/>
          <p:nvPr/>
        </p:nvGrpSpPr>
        <p:grpSpPr>
          <a:xfrm>
            <a:off x="8457491" y="5960313"/>
            <a:ext cx="579005" cy="781055"/>
            <a:chOff x="8457491" y="5960313"/>
            <a:chExt cx="579005" cy="781055"/>
          </a:xfrm>
        </p:grpSpPr>
        <p:sp>
          <p:nvSpPr>
            <p:cNvPr id="21" name="2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22 Grup"/>
          <p:cNvGrpSpPr/>
          <p:nvPr/>
        </p:nvGrpSpPr>
        <p:grpSpPr>
          <a:xfrm>
            <a:off x="7755044" y="5960313"/>
            <a:ext cx="561372" cy="781055"/>
            <a:chOff x="7755044" y="5960313"/>
            <a:chExt cx="561372" cy="781055"/>
          </a:xfrm>
        </p:grpSpPr>
        <p:sp>
          <p:nvSpPr>
            <p:cNvPr id="24" name="2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2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a:snd r:embed="rId5"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a) </a:t>
              </a:r>
              <a:r>
                <a:rPr lang="tr-TR" sz="2000" b="1" i="1" dirty="0" smtClean="0"/>
                <a:t>2</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6"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b) </a:t>
              </a:r>
              <a:r>
                <a:rPr lang="tr-TR" sz="2000" b="1" i="1" dirty="0" smtClean="0"/>
                <a:t>3</a:t>
              </a:r>
              <a:endParaRPr lang="tr-TR" sz="2000" b="1" i="1" dirty="0"/>
            </a:p>
          </p:txBody>
        </p:sp>
      </p:grpSp>
      <p:grpSp>
        <p:nvGrpSpPr>
          <p:cNvPr id="4" name="18 Grup"/>
          <p:cNvGrpSpPr/>
          <p:nvPr/>
        </p:nvGrpSpPr>
        <p:grpSpPr>
          <a:xfrm>
            <a:off x="5724128" y="4797152"/>
            <a:ext cx="3145309" cy="648072"/>
            <a:chOff x="251520" y="2420888"/>
            <a:chExt cx="2304256" cy="936104"/>
          </a:xfrm>
          <a:solidFill>
            <a:schemeClr val="tx1">
              <a:lumMod val="65000"/>
            </a:schemeClr>
          </a:solidFill>
        </p:grpSpPr>
        <p:sp>
          <p:nvSpPr>
            <p:cNvPr id="20" name="19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6"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smtClean="0"/>
                <a:t>c) 4</a:t>
              </a:r>
              <a:endParaRPr lang="tr-TR" sz="2000" b="1" i="1" dirty="0"/>
            </a:p>
          </p:txBody>
        </p:sp>
      </p:grpSp>
      <p:grpSp>
        <p:nvGrpSpPr>
          <p:cNvPr id="38961"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180"/>
            </a:xfrm>
            <a:prstGeom prst="rect">
              <a:avLst/>
            </a:prstGeom>
            <a:solidFill>
              <a:schemeClr val="tx1">
                <a:lumMod val="65000"/>
              </a:schemeClr>
            </a:solidFill>
          </p:spPr>
          <p:txBody>
            <a:bodyPr>
              <a:spAutoFit/>
            </a:bodyPr>
            <a:lstStyle/>
            <a:p>
              <a:pPr algn="ctr">
                <a:defRPr/>
              </a:pPr>
              <a:r>
                <a:rPr lang="tr-TR" sz="2000" b="1" i="1" dirty="0" smtClean="0"/>
                <a:t>Siyah taşlarla toplam kaç güvenli kareden saldırı hazırlarız?</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tr-TR" sz="2000" b="1" i="1" dirty="0" smtClean="0"/>
                <a:t>5. </a:t>
              </a:r>
              <a:r>
                <a:rPr lang="tr-TR" sz="2000" b="1" i="1" dirty="0"/>
                <a:t>SORU</a:t>
              </a:r>
            </a:p>
          </p:txBody>
        </p:sp>
      </p:grpSp>
      <p:pic>
        <p:nvPicPr>
          <p:cNvPr id="22" name="21 Resim" descr="TSF Eğitim Kuruku Banner.png"/>
          <p:cNvPicPr>
            <a:picLocks noChangeAspect="1"/>
          </p:cNvPicPr>
          <p:nvPr/>
        </p:nvPicPr>
        <p:blipFill>
          <a:blip r:embed="rId7"/>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6" name="15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16 Grup"/>
          <p:cNvGrpSpPr/>
          <p:nvPr/>
        </p:nvGrpSpPr>
        <p:grpSpPr>
          <a:xfrm>
            <a:off x="5724129" y="1700808"/>
            <a:ext cx="3168352" cy="3672408"/>
            <a:chOff x="5724129" y="1268760"/>
            <a:chExt cx="3168352" cy="3672408"/>
          </a:xfrm>
        </p:grpSpPr>
        <p:pic>
          <p:nvPicPr>
            <p:cNvPr id="18" name="7 Resim" descr="Sad-face.png"/>
            <p:cNvPicPr>
              <a:picLocks noChangeAspect="1"/>
            </p:cNvPicPr>
            <p:nvPr/>
          </p:nvPicPr>
          <p:blipFill>
            <a:blip r:embed="rId5"/>
            <a:srcRect/>
            <a:stretch>
              <a:fillRect/>
            </a:stretch>
          </p:blipFill>
          <p:spPr bwMode="auto">
            <a:xfrm>
              <a:off x="5724129" y="1700808"/>
              <a:ext cx="3168352" cy="3240360"/>
            </a:xfrm>
            <a:prstGeom prst="rect">
              <a:avLst/>
            </a:prstGeom>
            <a:noFill/>
            <a:ln w="9525">
              <a:noFill/>
              <a:miter lim="800000"/>
              <a:headEnd/>
              <a:tailEnd/>
            </a:ln>
          </p:spPr>
        </p:pic>
        <p:sp>
          <p:nvSpPr>
            <p:cNvPr id="19" name="18 Metin kutusu">
              <a:hlinkClick r:id="rId6"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5. SORUNUN CEVABI</a:t>
              </a:r>
              <a:endParaRPr lang="tr-TR" sz="2000" b="1" i="1" dirty="0">
                <a:solidFill>
                  <a:srgbClr val="FFC000"/>
                </a:solidFill>
              </a:endParaRPr>
            </a:p>
          </p:txBody>
        </p:sp>
      </p:grpSp>
      <p:grpSp>
        <p:nvGrpSpPr>
          <p:cNvPr id="3" name="19 Grup"/>
          <p:cNvGrpSpPr/>
          <p:nvPr/>
        </p:nvGrpSpPr>
        <p:grpSpPr>
          <a:xfrm>
            <a:off x="8457491" y="5960313"/>
            <a:ext cx="579005" cy="781055"/>
            <a:chOff x="8457491" y="5960313"/>
            <a:chExt cx="579005" cy="781055"/>
          </a:xfrm>
        </p:grpSpPr>
        <p:sp>
          <p:nvSpPr>
            <p:cNvPr id="21" name="2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22 Grup"/>
          <p:cNvGrpSpPr/>
          <p:nvPr/>
        </p:nvGrpSpPr>
        <p:grpSpPr>
          <a:xfrm>
            <a:off x="7755044" y="5960313"/>
            <a:ext cx="561372" cy="781055"/>
            <a:chOff x="7755044" y="5960313"/>
            <a:chExt cx="561372" cy="781055"/>
          </a:xfrm>
        </p:grpSpPr>
        <p:sp>
          <p:nvSpPr>
            <p:cNvPr id="24" name="2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2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a</a:t>
              </a:r>
              <a:r>
                <a:rPr lang="tr-TR" sz="2000" b="1" i="1" dirty="0" smtClean="0"/>
                <a:t>) 2</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5" action="ppaction://hlinksldjump">
                <a:snd r:embed="rId6"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b) </a:t>
              </a:r>
              <a:r>
                <a:rPr lang="tr-TR" sz="2000" b="1" i="1" dirty="0" smtClean="0"/>
                <a:t>3</a:t>
              </a:r>
              <a:endParaRPr lang="tr-TR" sz="2000" b="1" i="1" dirty="0"/>
            </a:p>
          </p:txBody>
        </p:sp>
      </p:grpSp>
      <p:grpSp>
        <p:nvGrpSpPr>
          <p:cNvPr id="39983"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180"/>
            </a:xfrm>
            <a:prstGeom prst="rect">
              <a:avLst/>
            </a:prstGeom>
            <a:solidFill>
              <a:schemeClr val="tx1">
                <a:lumMod val="65000"/>
              </a:schemeClr>
            </a:solidFill>
          </p:spPr>
          <p:txBody>
            <a:bodyPr>
              <a:spAutoFit/>
            </a:bodyPr>
            <a:lstStyle/>
            <a:p>
              <a:pPr algn="ctr">
                <a:defRPr/>
              </a:pPr>
              <a:r>
                <a:rPr lang="tr-TR" sz="2000" b="1" i="1" dirty="0" smtClean="0"/>
                <a:t>Vezir ile toplam kaç güvenli kareden saldırı hazırlarız?  </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tr-TR" sz="2000" b="1" i="1" dirty="0" smtClean="0"/>
                <a:t>6. </a:t>
              </a:r>
              <a:r>
                <a:rPr lang="tr-TR" sz="2000" b="1" i="1" dirty="0"/>
                <a:t>SORU</a:t>
              </a:r>
            </a:p>
          </p:txBody>
        </p:sp>
      </p:grpSp>
      <p:grpSp>
        <p:nvGrpSpPr>
          <p:cNvPr id="22" name="18 Grup"/>
          <p:cNvGrpSpPr/>
          <p:nvPr/>
        </p:nvGrpSpPr>
        <p:grpSpPr>
          <a:xfrm>
            <a:off x="5724128" y="4797152"/>
            <a:ext cx="3145309" cy="648072"/>
            <a:chOff x="251520" y="2420888"/>
            <a:chExt cx="2304256" cy="936104"/>
          </a:xfrm>
          <a:solidFill>
            <a:schemeClr val="tx1">
              <a:lumMod val="65000"/>
            </a:schemeClr>
          </a:solidFill>
        </p:grpSpPr>
        <p:sp>
          <p:nvSpPr>
            <p:cNvPr id="23" name="22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4" name="23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smtClean="0"/>
                <a:t>c) 4</a:t>
              </a:r>
              <a:endParaRPr lang="tr-TR" sz="2000" b="1" i="1" dirty="0"/>
            </a:p>
          </p:txBody>
        </p:sp>
      </p:grpSp>
      <p:pic>
        <p:nvPicPr>
          <p:cNvPr id="20" name="19 Resim" descr="TSF Eğitim Kuruku Banner.png"/>
          <p:cNvPicPr>
            <a:picLocks noChangeAspect="1"/>
          </p:cNvPicPr>
          <p:nvPr/>
        </p:nvPicPr>
        <p:blipFill>
          <a:blip r:embed="rId7"/>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6" name="15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16 Grup"/>
          <p:cNvGrpSpPr/>
          <p:nvPr/>
        </p:nvGrpSpPr>
        <p:grpSpPr>
          <a:xfrm>
            <a:off x="5724129" y="1700808"/>
            <a:ext cx="3168352" cy="3672408"/>
            <a:chOff x="5724129" y="1268760"/>
            <a:chExt cx="3168352" cy="3672408"/>
          </a:xfrm>
        </p:grpSpPr>
        <p:pic>
          <p:nvPicPr>
            <p:cNvPr id="18" name="7 Resim" descr="Sad-face.png"/>
            <p:cNvPicPr>
              <a:picLocks noChangeAspect="1"/>
            </p:cNvPicPr>
            <p:nvPr/>
          </p:nvPicPr>
          <p:blipFill>
            <a:blip r:embed="rId5"/>
            <a:srcRect/>
            <a:stretch>
              <a:fillRect/>
            </a:stretch>
          </p:blipFill>
          <p:spPr bwMode="auto">
            <a:xfrm>
              <a:off x="5724129" y="1700808"/>
              <a:ext cx="3168352" cy="3240360"/>
            </a:xfrm>
            <a:prstGeom prst="rect">
              <a:avLst/>
            </a:prstGeom>
            <a:noFill/>
            <a:ln w="9525">
              <a:noFill/>
              <a:miter lim="800000"/>
              <a:headEnd/>
              <a:tailEnd/>
            </a:ln>
          </p:spPr>
        </p:pic>
        <p:sp>
          <p:nvSpPr>
            <p:cNvPr id="19" name="18 Metin kutusu">
              <a:hlinkClick r:id="rId6"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6. SORUNUN CEVABI</a:t>
              </a:r>
              <a:endParaRPr lang="tr-TR" sz="2000" b="1" i="1" dirty="0">
                <a:solidFill>
                  <a:srgbClr val="FFC000"/>
                </a:solidFill>
              </a:endParaRPr>
            </a:p>
          </p:txBody>
        </p:sp>
      </p:grpSp>
      <p:grpSp>
        <p:nvGrpSpPr>
          <p:cNvPr id="3" name="19 Grup"/>
          <p:cNvGrpSpPr/>
          <p:nvPr/>
        </p:nvGrpSpPr>
        <p:grpSpPr>
          <a:xfrm>
            <a:off x="8457491" y="5960313"/>
            <a:ext cx="579005" cy="781055"/>
            <a:chOff x="8457491" y="5960313"/>
            <a:chExt cx="579005" cy="781055"/>
          </a:xfrm>
        </p:grpSpPr>
        <p:sp>
          <p:nvSpPr>
            <p:cNvPr id="21" name="2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22 Grup"/>
          <p:cNvGrpSpPr/>
          <p:nvPr/>
        </p:nvGrpSpPr>
        <p:grpSpPr>
          <a:xfrm>
            <a:off x="7755044" y="5960313"/>
            <a:ext cx="561372" cy="781055"/>
            <a:chOff x="7755044" y="5960313"/>
            <a:chExt cx="561372" cy="781055"/>
          </a:xfrm>
        </p:grpSpPr>
        <p:sp>
          <p:nvSpPr>
            <p:cNvPr id="24" name="2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2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a) </a:t>
              </a:r>
              <a:r>
                <a:rPr lang="tr-TR" sz="2000" b="1" i="1" dirty="0" smtClean="0"/>
                <a:t>3</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b) </a:t>
              </a:r>
              <a:r>
                <a:rPr lang="tr-TR" sz="2000" b="1" i="1" dirty="0" smtClean="0"/>
                <a:t>2</a:t>
              </a:r>
              <a:endParaRPr lang="tr-TR" sz="2000" b="1" i="1" dirty="0"/>
            </a:p>
          </p:txBody>
        </p:sp>
      </p:grpSp>
      <p:grpSp>
        <p:nvGrpSpPr>
          <p:cNvPr id="4" name="18 Grup"/>
          <p:cNvGrpSpPr/>
          <p:nvPr/>
        </p:nvGrpSpPr>
        <p:grpSpPr>
          <a:xfrm>
            <a:off x="5724128" y="4797152"/>
            <a:ext cx="3145309" cy="648072"/>
            <a:chOff x="251520" y="2420888"/>
            <a:chExt cx="2304256" cy="936104"/>
          </a:xfrm>
          <a:solidFill>
            <a:schemeClr val="tx1">
              <a:lumMod val="65000"/>
            </a:schemeClr>
          </a:solidFill>
        </p:grpSpPr>
        <p:sp>
          <p:nvSpPr>
            <p:cNvPr id="20" name="19 Küp">
              <a:hlinkClick r:id="rId5" action="ppaction://hlinksldjump"/>
            </p:cNvPr>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6" action="ppaction://hlinksldjump">
                <a:snd r:embed="rId7"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c) </a:t>
              </a:r>
              <a:r>
                <a:rPr lang="tr-TR" sz="2000" b="1" i="1" dirty="0" smtClean="0"/>
                <a:t>1</a:t>
              </a:r>
              <a:endParaRPr lang="tr-TR" sz="2000" b="1" i="1" dirty="0"/>
            </a:p>
          </p:txBody>
        </p:sp>
      </p:grpSp>
      <p:grpSp>
        <p:nvGrpSpPr>
          <p:cNvPr id="41008"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180"/>
            </a:xfrm>
            <a:prstGeom prst="rect">
              <a:avLst/>
            </a:prstGeom>
            <a:solidFill>
              <a:schemeClr val="tx1">
                <a:lumMod val="65000"/>
              </a:schemeClr>
            </a:solidFill>
          </p:spPr>
          <p:txBody>
            <a:bodyPr>
              <a:spAutoFit/>
            </a:bodyPr>
            <a:lstStyle/>
            <a:p>
              <a:pPr algn="ctr">
                <a:defRPr/>
              </a:pPr>
              <a:r>
                <a:rPr lang="tr-TR" sz="2000" b="1" i="1" dirty="0" smtClean="0"/>
                <a:t>Kale ile toplam kaç güvenli kareden saldırı hazırlarız?</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tr-TR" sz="2000" b="1" i="1" dirty="0" smtClean="0"/>
                <a:t>7. </a:t>
              </a:r>
              <a:r>
                <a:rPr lang="tr-TR" sz="2000" b="1" i="1" dirty="0"/>
                <a:t>SORU</a:t>
              </a:r>
            </a:p>
          </p:txBody>
        </p:sp>
      </p:grpSp>
      <p:pic>
        <p:nvPicPr>
          <p:cNvPr id="22" name="21 Resim" descr="TSF Eğitim Kuruku Banner.png"/>
          <p:cNvPicPr>
            <a:picLocks noChangeAspect="1"/>
          </p:cNvPicPr>
          <p:nvPr/>
        </p:nvPicPr>
        <p:blipFill>
          <a:blip r:embed="rId8"/>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6" name="15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2" name="16 Grup"/>
          <p:cNvGrpSpPr/>
          <p:nvPr/>
        </p:nvGrpSpPr>
        <p:grpSpPr>
          <a:xfrm>
            <a:off x="5724129" y="1700808"/>
            <a:ext cx="3168352" cy="3672408"/>
            <a:chOff x="5724129" y="1268760"/>
            <a:chExt cx="3168352" cy="3672408"/>
          </a:xfrm>
        </p:grpSpPr>
        <p:pic>
          <p:nvPicPr>
            <p:cNvPr id="18" name="7 Resim" descr="Sad-face.png"/>
            <p:cNvPicPr>
              <a:picLocks noChangeAspect="1"/>
            </p:cNvPicPr>
            <p:nvPr/>
          </p:nvPicPr>
          <p:blipFill>
            <a:blip r:embed="rId5"/>
            <a:srcRect/>
            <a:stretch>
              <a:fillRect/>
            </a:stretch>
          </p:blipFill>
          <p:spPr bwMode="auto">
            <a:xfrm>
              <a:off x="5724129" y="1700808"/>
              <a:ext cx="3168352" cy="3240360"/>
            </a:xfrm>
            <a:prstGeom prst="rect">
              <a:avLst/>
            </a:prstGeom>
            <a:noFill/>
            <a:ln w="9525">
              <a:noFill/>
              <a:miter lim="800000"/>
              <a:headEnd/>
              <a:tailEnd/>
            </a:ln>
          </p:spPr>
        </p:pic>
        <p:sp>
          <p:nvSpPr>
            <p:cNvPr id="19" name="18 Metin kutusu">
              <a:hlinkClick r:id="rId6"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7. SORUNUN CEVABI</a:t>
              </a:r>
              <a:endParaRPr lang="tr-TR" sz="2000" b="1" i="1" dirty="0">
                <a:solidFill>
                  <a:srgbClr val="FFC000"/>
                </a:solidFill>
              </a:endParaRPr>
            </a:p>
          </p:txBody>
        </p:sp>
      </p:grpSp>
      <p:grpSp>
        <p:nvGrpSpPr>
          <p:cNvPr id="3" name="19 Grup"/>
          <p:cNvGrpSpPr/>
          <p:nvPr/>
        </p:nvGrpSpPr>
        <p:grpSpPr>
          <a:xfrm>
            <a:off x="8457491" y="5960313"/>
            <a:ext cx="579005" cy="781055"/>
            <a:chOff x="8457491" y="5960313"/>
            <a:chExt cx="579005" cy="781055"/>
          </a:xfrm>
        </p:grpSpPr>
        <p:sp>
          <p:nvSpPr>
            <p:cNvPr id="21" name="2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4" name="22 Grup"/>
          <p:cNvGrpSpPr/>
          <p:nvPr/>
        </p:nvGrpSpPr>
        <p:grpSpPr>
          <a:xfrm>
            <a:off x="7755044" y="5960313"/>
            <a:ext cx="561372" cy="781055"/>
            <a:chOff x="7755044" y="5960313"/>
            <a:chExt cx="561372" cy="781055"/>
          </a:xfrm>
        </p:grpSpPr>
        <p:sp>
          <p:nvSpPr>
            <p:cNvPr id="24" name="2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2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336"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a:latin typeface="Arial"/>
                          <a:ea typeface="Arial"/>
                          <a:cs typeface="Arial"/>
                          <a:sym typeface="Arial"/>
                        </a:rPr>
                        <a:t>a</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h</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337"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pSp>
        <p:nvGrpSpPr>
          <p:cNvPr id="2" name="9 Grup"/>
          <p:cNvGrpSpPr/>
          <p:nvPr/>
        </p:nvGrpSpPr>
        <p:grpSpPr>
          <a:xfrm>
            <a:off x="5724128" y="3212976"/>
            <a:ext cx="3145309" cy="648072"/>
            <a:chOff x="251520" y="2420888"/>
            <a:chExt cx="2304256" cy="936104"/>
          </a:xfrm>
          <a:solidFill>
            <a:schemeClr val="tx1">
              <a:lumMod val="65000"/>
            </a:schemeClr>
          </a:solidFill>
        </p:grpSpPr>
        <p:sp>
          <p:nvSpPr>
            <p:cNvPr id="11" name="10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2" name="11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a) </a:t>
              </a:r>
              <a:r>
                <a:rPr lang="tr-TR" sz="2000" b="1" i="1" dirty="0" smtClean="0"/>
                <a:t>Fil</a:t>
              </a:r>
              <a:endParaRPr lang="tr-TR" sz="2000" b="1" i="1" dirty="0"/>
            </a:p>
          </p:txBody>
        </p:sp>
      </p:grpSp>
      <p:grpSp>
        <p:nvGrpSpPr>
          <p:cNvPr id="3" name="15 Grup"/>
          <p:cNvGrpSpPr/>
          <p:nvPr/>
        </p:nvGrpSpPr>
        <p:grpSpPr>
          <a:xfrm>
            <a:off x="5724128" y="4005064"/>
            <a:ext cx="3145309" cy="648072"/>
            <a:chOff x="251520" y="2420888"/>
            <a:chExt cx="2304256" cy="936104"/>
          </a:xfrm>
          <a:solidFill>
            <a:schemeClr val="tx1">
              <a:lumMod val="65000"/>
            </a:schemeClr>
          </a:solidFill>
        </p:grpSpPr>
        <p:sp>
          <p:nvSpPr>
            <p:cNvPr id="17" name="16 Küp"/>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8" name="17 Metin kutusu">
              <a:hlinkClick r:id="rId5" action="ppaction://hlinksldjump">
                <a:snd r:embed="rId6" name="applause.wav"/>
              </a:hlinkClick>
            </p:cNvPr>
            <p:cNvSpPr txBox="1"/>
            <p:nvPr/>
          </p:nvSpPr>
          <p:spPr>
            <a:xfrm>
              <a:off x="304273" y="2701718"/>
              <a:ext cx="2110125" cy="577937"/>
            </a:xfrm>
            <a:prstGeom prst="rect">
              <a:avLst/>
            </a:prstGeom>
            <a:grpFill/>
          </p:spPr>
          <p:txBody>
            <a:bodyPr>
              <a:spAutoFit/>
            </a:bodyPr>
            <a:lstStyle/>
            <a:p>
              <a:pPr>
                <a:defRPr/>
              </a:pPr>
              <a:r>
                <a:rPr lang="tr-TR" sz="2000" b="1" i="1" dirty="0"/>
                <a:t>b) </a:t>
              </a:r>
              <a:r>
                <a:rPr lang="tr-TR" sz="2000" b="1" i="1" dirty="0" smtClean="0"/>
                <a:t>Kale</a:t>
              </a:r>
              <a:endParaRPr lang="tr-TR" sz="2000" b="1" i="1" dirty="0"/>
            </a:p>
          </p:txBody>
        </p:sp>
      </p:grpSp>
      <p:grpSp>
        <p:nvGrpSpPr>
          <p:cNvPr id="4" name="18 Grup"/>
          <p:cNvGrpSpPr/>
          <p:nvPr/>
        </p:nvGrpSpPr>
        <p:grpSpPr>
          <a:xfrm>
            <a:off x="5724128" y="4797152"/>
            <a:ext cx="3145309" cy="648072"/>
            <a:chOff x="251520" y="2420888"/>
            <a:chExt cx="2304256" cy="936104"/>
          </a:xfrm>
          <a:solidFill>
            <a:schemeClr val="tx1">
              <a:lumMod val="65000"/>
            </a:schemeClr>
          </a:solidFill>
        </p:grpSpPr>
        <p:sp>
          <p:nvSpPr>
            <p:cNvPr id="20" name="19 Küp">
              <a:hlinkClick r:id="rId7" action="ppaction://hlinksldjump"/>
            </p:cNvPr>
            <p:cNvSpPr/>
            <p:nvPr/>
          </p:nvSpPr>
          <p:spPr>
            <a:xfrm>
              <a:off x="251520" y="2420888"/>
              <a:ext cx="2304256" cy="936104"/>
            </a:xfrm>
            <a:prstGeom prst="cube">
              <a:avLst/>
            </a:prstGeom>
            <a:gr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21" name="20 Metin kutusu">
              <a:hlinkClick r:id="rId4" action="ppaction://hlinksldjump"/>
            </p:cNvPr>
            <p:cNvSpPr txBox="1"/>
            <p:nvPr/>
          </p:nvSpPr>
          <p:spPr>
            <a:xfrm>
              <a:off x="304273" y="2701718"/>
              <a:ext cx="2110125" cy="577937"/>
            </a:xfrm>
            <a:prstGeom prst="rect">
              <a:avLst/>
            </a:prstGeom>
            <a:grpFill/>
          </p:spPr>
          <p:txBody>
            <a:bodyPr>
              <a:spAutoFit/>
            </a:bodyPr>
            <a:lstStyle/>
            <a:p>
              <a:pPr>
                <a:defRPr/>
              </a:pPr>
              <a:r>
                <a:rPr lang="tr-TR" sz="2000" b="1" i="1" dirty="0"/>
                <a:t>c) </a:t>
              </a:r>
              <a:r>
                <a:rPr lang="tr-TR" sz="2000" b="1" i="1" dirty="0" smtClean="0"/>
                <a:t>At</a:t>
              </a:r>
              <a:endParaRPr lang="tr-TR" sz="2000" b="1" i="1" dirty="0"/>
            </a:p>
          </p:txBody>
        </p:sp>
      </p:grpSp>
      <p:grpSp>
        <p:nvGrpSpPr>
          <p:cNvPr id="5" name="30 Grup"/>
          <p:cNvGrpSpPr>
            <a:grpSpLocks/>
          </p:cNvGrpSpPr>
          <p:nvPr/>
        </p:nvGrpSpPr>
        <p:grpSpPr bwMode="auto">
          <a:xfrm>
            <a:off x="5580063" y="1484313"/>
            <a:ext cx="3359150" cy="1512887"/>
            <a:chOff x="5580112" y="1484784"/>
            <a:chExt cx="3359762" cy="1512168"/>
          </a:xfrm>
        </p:grpSpPr>
        <p:sp>
          <p:nvSpPr>
            <p:cNvPr id="14" name="13 Küp"/>
            <p:cNvSpPr/>
            <p:nvPr/>
          </p:nvSpPr>
          <p:spPr>
            <a:xfrm>
              <a:off x="5580112" y="1484784"/>
              <a:ext cx="3359762" cy="1512168"/>
            </a:xfrm>
            <a:prstGeom prst="cube">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r-TR" sz="2400" dirty="0">
                <a:solidFill>
                  <a:schemeClr val="bg1">
                    <a:lumMod val="95000"/>
                    <a:lumOff val="5000"/>
                  </a:schemeClr>
                </a:solidFill>
              </a:endParaRPr>
            </a:p>
          </p:txBody>
        </p:sp>
        <p:sp>
          <p:nvSpPr>
            <p:cNvPr id="15" name="14 Metin kutusu"/>
            <p:cNvSpPr txBox="1"/>
            <p:nvPr/>
          </p:nvSpPr>
          <p:spPr>
            <a:xfrm>
              <a:off x="5651562" y="1910032"/>
              <a:ext cx="2842143" cy="1015180"/>
            </a:xfrm>
            <a:prstGeom prst="rect">
              <a:avLst/>
            </a:prstGeom>
            <a:solidFill>
              <a:schemeClr val="tx1">
                <a:lumMod val="65000"/>
              </a:schemeClr>
            </a:solidFill>
          </p:spPr>
          <p:txBody>
            <a:bodyPr>
              <a:spAutoFit/>
            </a:bodyPr>
            <a:lstStyle/>
            <a:p>
              <a:pPr algn="ctr">
                <a:defRPr/>
              </a:pPr>
              <a:r>
                <a:rPr lang="tr-TR" sz="2000" b="1" i="1" dirty="0" smtClean="0"/>
                <a:t>Hangi taşla saldırı piyon terfisini etkisiz hale getirir?</a:t>
              </a:r>
              <a:endParaRPr lang="tr-TR" sz="2000" b="1" i="1" dirty="0"/>
            </a:p>
          </p:txBody>
        </p:sp>
        <p:sp>
          <p:nvSpPr>
            <p:cNvPr id="28" name="27 Metin kutusu"/>
            <p:cNvSpPr txBox="1"/>
            <p:nvPr/>
          </p:nvSpPr>
          <p:spPr>
            <a:xfrm>
              <a:off x="6444208" y="1484784"/>
              <a:ext cx="1368152" cy="400110"/>
            </a:xfrm>
            <a:prstGeom prst="rect">
              <a:avLst/>
            </a:prstGeom>
            <a:noFill/>
            <a:scene3d>
              <a:camera prst="orthographicFront">
                <a:rot lat="3000000" lon="0" rev="0"/>
              </a:camera>
              <a:lightRig rig="threePt" dir="t"/>
            </a:scene3d>
          </p:spPr>
          <p:txBody>
            <a:bodyPr>
              <a:spAutoFit/>
            </a:bodyPr>
            <a:lstStyle/>
            <a:p>
              <a:pPr algn="ctr">
                <a:defRPr/>
              </a:pPr>
              <a:r>
                <a:rPr lang="tr-TR" sz="2000" b="1" i="1" dirty="0" smtClean="0"/>
                <a:t>8. </a:t>
              </a:r>
              <a:r>
                <a:rPr lang="tr-TR" sz="2000" b="1" i="1" dirty="0"/>
                <a:t>SORU</a:t>
              </a:r>
            </a:p>
          </p:txBody>
        </p:sp>
      </p:grpSp>
      <p:pic>
        <p:nvPicPr>
          <p:cNvPr id="22" name="21 Resim" descr="TSF Eğitim Kuruku Banner.png"/>
          <p:cNvPicPr>
            <a:picLocks noChangeAspect="1"/>
          </p:cNvPicPr>
          <p:nvPr/>
        </p:nvPicPr>
        <p:blipFill>
          <a:blip r:embed="rId8"/>
          <a:stretch>
            <a:fillRect/>
          </a:stretch>
        </p:blipFill>
        <p:spPr>
          <a:xfrm>
            <a:off x="162000" y="138337"/>
            <a:ext cx="8820000" cy="882001"/>
          </a:xfrm>
          <a:prstGeom prst="rect">
            <a:avLst/>
          </a:prstGeom>
        </p:spPr>
      </p:pic>
    </p:spTree>
  </p:cSld>
  <p:clrMapOvr>
    <a:masterClrMapping/>
  </p:clrMapOvr>
  <p:transition advClick="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Google Shape;334;p41"/>
          <p:cNvPicPr preferRelativeResize="0">
            <a:picLocks noChangeAspect="1" noChangeArrowheads="1"/>
          </p:cNvPicPr>
          <p:nvPr/>
        </p:nvPicPr>
        <p:blipFill>
          <a:blip r:embed="rId3"/>
          <a:stretch>
            <a:fillRect/>
          </a:stretch>
        </p:blipFill>
        <p:spPr bwMode="auto">
          <a:xfrm>
            <a:off x="646113" y="1439863"/>
            <a:ext cx="4829175" cy="4829175"/>
          </a:xfrm>
          <a:prstGeom prst="rect">
            <a:avLst/>
          </a:prstGeom>
          <a:noFill/>
          <a:ln w="9525">
            <a:noFill/>
            <a:miter lim="800000"/>
            <a:headEnd/>
            <a:tailEnd/>
          </a:ln>
        </p:spPr>
      </p:pic>
      <p:graphicFrame>
        <p:nvGraphicFramePr>
          <p:cNvPr id="10" name="Google Shape;336;p41"/>
          <p:cNvGraphicFramePr/>
          <p:nvPr/>
        </p:nvGraphicFramePr>
        <p:xfrm>
          <a:off x="666750" y="6283325"/>
          <a:ext cx="4824400" cy="457260"/>
        </p:xfrm>
        <a:graphic>
          <a:graphicData uri="http://schemas.openxmlformats.org/drawingml/2006/table">
            <a:tbl>
              <a:tblPr>
                <a:noFill/>
                <a:tableStyleId>{448EF3B1-CE5E-465F-8E57-AA632BA30DCE}</a:tableStyleId>
              </a:tblPr>
              <a:tblGrid>
                <a:gridCol w="603050">
                  <a:extLst>
                    <a:ext uri="{9D8B030D-6E8A-4147-A177-3AD203B41FA5}">
                      <a16:colId xmlns:a16="http://schemas.microsoft.com/office/drawing/2014/main" val="20000"/>
                    </a:ext>
                  </a:extLst>
                </a:gridCol>
                <a:gridCol w="603050">
                  <a:extLst>
                    <a:ext uri="{9D8B030D-6E8A-4147-A177-3AD203B41FA5}">
                      <a16:colId xmlns:a16="http://schemas.microsoft.com/office/drawing/2014/main" val="20001"/>
                    </a:ext>
                  </a:extLst>
                </a:gridCol>
                <a:gridCol w="603050">
                  <a:extLst>
                    <a:ext uri="{9D8B030D-6E8A-4147-A177-3AD203B41FA5}">
                      <a16:colId xmlns:a16="http://schemas.microsoft.com/office/drawing/2014/main" val="20002"/>
                    </a:ext>
                  </a:extLst>
                </a:gridCol>
                <a:gridCol w="603050">
                  <a:extLst>
                    <a:ext uri="{9D8B030D-6E8A-4147-A177-3AD203B41FA5}">
                      <a16:colId xmlns:a16="http://schemas.microsoft.com/office/drawing/2014/main" val="20003"/>
                    </a:ext>
                  </a:extLst>
                </a:gridCol>
                <a:gridCol w="603050">
                  <a:extLst>
                    <a:ext uri="{9D8B030D-6E8A-4147-A177-3AD203B41FA5}">
                      <a16:colId xmlns:a16="http://schemas.microsoft.com/office/drawing/2014/main" val="20004"/>
                    </a:ext>
                  </a:extLst>
                </a:gridCol>
                <a:gridCol w="603050">
                  <a:extLst>
                    <a:ext uri="{9D8B030D-6E8A-4147-A177-3AD203B41FA5}">
                      <a16:colId xmlns:a16="http://schemas.microsoft.com/office/drawing/2014/main" val="20005"/>
                    </a:ext>
                  </a:extLst>
                </a:gridCol>
                <a:gridCol w="603050">
                  <a:extLst>
                    <a:ext uri="{9D8B030D-6E8A-4147-A177-3AD203B41FA5}">
                      <a16:colId xmlns:a16="http://schemas.microsoft.com/office/drawing/2014/main" val="20006"/>
                    </a:ext>
                  </a:extLst>
                </a:gridCol>
                <a:gridCol w="603050">
                  <a:extLst>
                    <a:ext uri="{9D8B030D-6E8A-4147-A177-3AD203B41FA5}">
                      <a16:colId xmlns:a16="http://schemas.microsoft.com/office/drawing/2014/main" val="20007"/>
                    </a:ext>
                  </a:extLst>
                </a:gridCol>
              </a:tblGrid>
              <a:tr h="457200">
                <a:tc>
                  <a:txBody>
                    <a:bodyPr/>
                    <a:lstStyle/>
                    <a:p>
                      <a:pPr marL="0" marR="0" lvl="0" indent="0" algn="ctr" rtl="0">
                        <a:spcBef>
                          <a:spcPts val="0"/>
                        </a:spcBef>
                        <a:spcAft>
                          <a:spcPts val="0"/>
                        </a:spcAft>
                        <a:buNone/>
                      </a:pPr>
                      <a:r>
                        <a:rPr lang="tr-TR" sz="2400" b="1" i="1" dirty="0">
                          <a:latin typeface="Arial"/>
                          <a:ea typeface="Arial"/>
                          <a:cs typeface="Arial"/>
                          <a:sym typeface="Arial"/>
                        </a:rPr>
                        <a:t>a</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b</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c</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d</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e</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f</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a:latin typeface="Arial"/>
                          <a:ea typeface="Arial"/>
                          <a:cs typeface="Arial"/>
                          <a:sym typeface="Arial"/>
                        </a:rPr>
                        <a:t>g</a:t>
                      </a:r>
                      <a:endParaRPr sz="2400" b="1" i="1">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tr-TR" sz="2400" b="1" i="1" dirty="0">
                          <a:latin typeface="Arial"/>
                          <a:ea typeface="Arial"/>
                          <a:cs typeface="Arial"/>
                          <a:sym typeface="Arial"/>
                        </a:rPr>
                        <a:t>h</a:t>
                      </a:r>
                      <a:endParaRPr sz="2400" b="1" i="1" dirty="0">
                        <a:latin typeface="Arial"/>
                        <a:ea typeface="Arial"/>
                        <a:cs typeface="Arial"/>
                        <a:sym typeface="Arial"/>
                      </a:endParaRPr>
                    </a:p>
                  </a:txBody>
                  <a:tcPr marL="91450" marR="91450" marT="45750" marB="4575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graphicFrame>
        <p:nvGraphicFramePr>
          <p:cNvPr id="12" name="Google Shape;337;p41"/>
          <p:cNvGraphicFramePr/>
          <p:nvPr/>
        </p:nvGraphicFramePr>
        <p:xfrm>
          <a:off x="179388" y="1549400"/>
          <a:ext cx="415925" cy="4805400"/>
        </p:xfrm>
        <a:graphic>
          <a:graphicData uri="http://schemas.openxmlformats.org/drawingml/2006/table">
            <a:tbl>
              <a:tblPr>
                <a:noFill/>
                <a:tableStyleId>{448EF3B1-CE5E-465F-8E57-AA632BA30DCE}</a:tableStyleId>
              </a:tblPr>
              <a:tblGrid>
                <a:gridCol w="415925">
                  <a:extLst>
                    <a:ext uri="{9D8B030D-6E8A-4147-A177-3AD203B41FA5}">
                      <a16:colId xmlns:a16="http://schemas.microsoft.com/office/drawing/2014/main" val="20000"/>
                    </a:ext>
                  </a:extLst>
                </a:gridCol>
              </a:tblGrid>
              <a:tr h="600675">
                <a:tc>
                  <a:txBody>
                    <a:bodyPr/>
                    <a:lstStyle/>
                    <a:p>
                      <a:pPr marL="0" marR="0" lvl="0" indent="0" algn="l" rtl="0">
                        <a:spcBef>
                          <a:spcPts val="0"/>
                        </a:spcBef>
                        <a:spcAft>
                          <a:spcPts val="0"/>
                        </a:spcAft>
                        <a:buNone/>
                      </a:pPr>
                      <a:r>
                        <a:rPr lang="tr-TR" sz="2400" b="1" i="1" dirty="0">
                          <a:latin typeface="Arial"/>
                          <a:ea typeface="Arial"/>
                          <a:cs typeface="Arial"/>
                          <a:sym typeface="Arial"/>
                        </a:rPr>
                        <a:t>8</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0"/>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7</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6</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5</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3"/>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4</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3</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5"/>
                  </a:ext>
                </a:extLst>
              </a:tr>
              <a:tr h="600675">
                <a:tc>
                  <a:txBody>
                    <a:bodyPr/>
                    <a:lstStyle/>
                    <a:p>
                      <a:pPr marL="0" marR="0" lvl="0" indent="0" algn="l" rtl="0">
                        <a:spcBef>
                          <a:spcPts val="0"/>
                        </a:spcBef>
                        <a:spcAft>
                          <a:spcPts val="0"/>
                        </a:spcAft>
                        <a:buNone/>
                      </a:pPr>
                      <a:r>
                        <a:rPr lang="tr-TR" sz="2400" b="1" i="1">
                          <a:latin typeface="Arial"/>
                          <a:ea typeface="Arial"/>
                          <a:cs typeface="Arial"/>
                          <a:sym typeface="Arial"/>
                        </a:rPr>
                        <a:t>2</a:t>
                      </a:r>
                      <a:endParaRPr sz="2400" b="1" i="1">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6"/>
                  </a:ext>
                </a:extLst>
              </a:tr>
              <a:tr h="600675">
                <a:tc>
                  <a:txBody>
                    <a:bodyPr/>
                    <a:lstStyle/>
                    <a:p>
                      <a:pPr marL="0" marR="0" lvl="0" indent="0" algn="l" rtl="0">
                        <a:spcBef>
                          <a:spcPts val="0"/>
                        </a:spcBef>
                        <a:spcAft>
                          <a:spcPts val="0"/>
                        </a:spcAft>
                        <a:buNone/>
                      </a:pPr>
                      <a:r>
                        <a:rPr lang="tr-TR" sz="2400" b="1" i="1" dirty="0">
                          <a:latin typeface="Arial"/>
                          <a:ea typeface="Arial"/>
                          <a:cs typeface="Arial"/>
                          <a:sym typeface="Arial"/>
                        </a:rPr>
                        <a:t>1</a:t>
                      </a:r>
                      <a:endParaRPr sz="2400" b="1" i="1" dirty="0">
                        <a:latin typeface="Arial"/>
                        <a:ea typeface="Arial"/>
                        <a:cs typeface="Arial"/>
                        <a:sym typeface="Arial"/>
                      </a:endParaRPr>
                    </a:p>
                  </a:txBody>
                  <a:tcPr marL="91500" marR="91500" marT="45700" marB="457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pic>
        <p:nvPicPr>
          <p:cNvPr id="16" name="15 Resim" descr="TSF Eğitim Kuruku Banner.png"/>
          <p:cNvPicPr>
            <a:picLocks noChangeAspect="1"/>
          </p:cNvPicPr>
          <p:nvPr/>
        </p:nvPicPr>
        <p:blipFill>
          <a:blip r:embed="rId4"/>
          <a:stretch>
            <a:fillRect/>
          </a:stretch>
        </p:blipFill>
        <p:spPr>
          <a:xfrm>
            <a:off x="162000" y="138337"/>
            <a:ext cx="8820000" cy="882001"/>
          </a:xfrm>
          <a:prstGeom prst="rect">
            <a:avLst/>
          </a:prstGeom>
        </p:spPr>
      </p:pic>
      <p:grpSp>
        <p:nvGrpSpPr>
          <p:cNvPr id="17" name="16 Grup"/>
          <p:cNvGrpSpPr/>
          <p:nvPr/>
        </p:nvGrpSpPr>
        <p:grpSpPr>
          <a:xfrm>
            <a:off x="5724129" y="1700808"/>
            <a:ext cx="3168352" cy="3672408"/>
            <a:chOff x="5724129" y="1268760"/>
            <a:chExt cx="3168352" cy="3672408"/>
          </a:xfrm>
        </p:grpSpPr>
        <p:pic>
          <p:nvPicPr>
            <p:cNvPr id="18" name="7 Resim" descr="Sad-face.png"/>
            <p:cNvPicPr>
              <a:picLocks noChangeAspect="1"/>
            </p:cNvPicPr>
            <p:nvPr/>
          </p:nvPicPr>
          <p:blipFill>
            <a:blip r:embed="rId5"/>
            <a:srcRect/>
            <a:stretch>
              <a:fillRect/>
            </a:stretch>
          </p:blipFill>
          <p:spPr bwMode="auto">
            <a:xfrm>
              <a:off x="5724129" y="1700808"/>
              <a:ext cx="3168352" cy="3240360"/>
            </a:xfrm>
            <a:prstGeom prst="rect">
              <a:avLst/>
            </a:prstGeom>
            <a:noFill/>
            <a:ln w="9525">
              <a:noFill/>
              <a:miter lim="800000"/>
              <a:headEnd/>
              <a:tailEnd/>
            </a:ln>
          </p:spPr>
        </p:pic>
        <p:sp>
          <p:nvSpPr>
            <p:cNvPr id="19" name="18 Metin kutusu">
              <a:hlinkClick r:id="rId6" action="ppaction://hlinksldjump"/>
            </p:cNvPr>
            <p:cNvSpPr txBox="1"/>
            <p:nvPr/>
          </p:nvSpPr>
          <p:spPr bwMode="auto">
            <a:xfrm>
              <a:off x="5880532" y="1268760"/>
              <a:ext cx="2791341" cy="400110"/>
            </a:xfrm>
            <a:prstGeom prst="rect">
              <a:avLst/>
            </a:prstGeom>
            <a:noFill/>
          </p:spPr>
          <p:txBody>
            <a:bodyPr wrap="none">
              <a:spAutoFit/>
            </a:bodyPr>
            <a:lstStyle/>
            <a:p>
              <a:pPr algn="ctr">
                <a:defRPr/>
              </a:pPr>
              <a:r>
                <a:rPr lang="tr-TR" sz="2000" b="1" i="1" dirty="0" smtClean="0">
                  <a:solidFill>
                    <a:srgbClr val="FFC000"/>
                  </a:solidFill>
                </a:rPr>
                <a:t>8. SORUNUN CEVABI</a:t>
              </a:r>
              <a:endParaRPr lang="tr-TR" sz="2000" b="1" i="1" dirty="0">
                <a:solidFill>
                  <a:srgbClr val="FFC000"/>
                </a:solidFill>
              </a:endParaRPr>
            </a:p>
          </p:txBody>
        </p:sp>
      </p:grpSp>
      <p:grpSp>
        <p:nvGrpSpPr>
          <p:cNvPr id="20" name="19 Grup"/>
          <p:cNvGrpSpPr/>
          <p:nvPr/>
        </p:nvGrpSpPr>
        <p:grpSpPr>
          <a:xfrm>
            <a:off x="8457491" y="5960313"/>
            <a:ext cx="579005" cy="781055"/>
            <a:chOff x="8457491" y="5960313"/>
            <a:chExt cx="579005" cy="781055"/>
          </a:xfrm>
        </p:grpSpPr>
        <p:sp>
          <p:nvSpPr>
            <p:cNvPr id="21" name="20 Komut Düğmesi: İleri veya Sonraki">
              <a:hlinkClick r:id="" action="ppaction://hlinkshowjump?jump=nextslide" highlightClick="1"/>
            </p:cNvPr>
            <p:cNvSpPr/>
            <p:nvPr/>
          </p:nvSpPr>
          <p:spPr>
            <a:xfrm>
              <a:off x="8460432" y="6201368"/>
              <a:ext cx="540000" cy="540000"/>
            </a:xfrm>
            <a:prstGeom prst="actionButtonForwardNext">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2" name="21 Metin kutusu"/>
            <p:cNvSpPr txBox="1"/>
            <p:nvPr/>
          </p:nvSpPr>
          <p:spPr>
            <a:xfrm>
              <a:off x="8457491" y="5960313"/>
              <a:ext cx="579005" cy="276999"/>
            </a:xfrm>
            <a:prstGeom prst="rect">
              <a:avLst/>
            </a:prstGeom>
            <a:noFill/>
          </p:spPr>
          <p:txBody>
            <a:bodyPr wrap="none" rtlCol="0">
              <a:spAutoFit/>
            </a:bodyPr>
            <a:lstStyle/>
            <a:p>
              <a:r>
                <a:rPr lang="tr-TR" sz="1200" b="1" dirty="0" smtClean="0"/>
                <a:t>İLERİ</a:t>
              </a:r>
              <a:endParaRPr lang="tr-TR" sz="1200" b="1" dirty="0"/>
            </a:p>
          </p:txBody>
        </p:sp>
      </p:grpSp>
      <p:grpSp>
        <p:nvGrpSpPr>
          <p:cNvPr id="23" name="22 Grup"/>
          <p:cNvGrpSpPr/>
          <p:nvPr/>
        </p:nvGrpSpPr>
        <p:grpSpPr>
          <a:xfrm>
            <a:off x="7755044" y="5960313"/>
            <a:ext cx="561372" cy="781055"/>
            <a:chOff x="7755044" y="5960313"/>
            <a:chExt cx="561372" cy="781055"/>
          </a:xfrm>
        </p:grpSpPr>
        <p:sp>
          <p:nvSpPr>
            <p:cNvPr id="24" name="23 Komut Düğmesi: Geri veya Önceki">
              <a:hlinkClick r:id="" action="ppaction://hlinkshowjump?jump=previousslide" highlightClick="1"/>
            </p:cNvPr>
            <p:cNvSpPr/>
            <p:nvPr/>
          </p:nvSpPr>
          <p:spPr>
            <a:xfrm>
              <a:off x="7776416" y="6201368"/>
              <a:ext cx="540000" cy="540000"/>
            </a:xfrm>
            <a:prstGeom prst="actionButtonBackPrevious">
              <a:avLst/>
            </a:prstGeom>
            <a:solidFill>
              <a:schemeClr val="tx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24 Metin kutusu"/>
            <p:cNvSpPr txBox="1"/>
            <p:nvPr/>
          </p:nvSpPr>
          <p:spPr>
            <a:xfrm>
              <a:off x="7755044" y="5960313"/>
              <a:ext cx="561372" cy="276999"/>
            </a:xfrm>
            <a:prstGeom prst="rect">
              <a:avLst/>
            </a:prstGeom>
            <a:noFill/>
          </p:spPr>
          <p:txBody>
            <a:bodyPr wrap="none" rtlCol="0">
              <a:spAutoFit/>
            </a:bodyPr>
            <a:lstStyle/>
            <a:p>
              <a:r>
                <a:rPr lang="tr-TR" sz="1200" b="1" dirty="0" smtClean="0"/>
                <a:t>GERİ</a:t>
              </a:r>
              <a:endParaRPr lang="tr-TR" sz="1200" b="1" dirty="0"/>
            </a:p>
          </p:txBody>
        </p:sp>
      </p:grpSp>
    </p:spTree>
  </p:cSld>
  <p:clrMapOvr>
    <a:masterClrMapping/>
  </p:clrMapOvr>
  <p:transition advClick="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Google Shape;203;p26"/>
          <p:cNvSpPr>
            <a:spLocks noChangeArrowheads="1"/>
          </p:cNvSpPr>
          <p:nvPr/>
        </p:nvSpPr>
        <p:spPr bwMode="auto">
          <a:xfrm>
            <a:off x="3419872" y="1988840"/>
            <a:ext cx="4680148" cy="2160240"/>
          </a:xfrm>
          <a:prstGeom prst="wedgeRoundRectCallout">
            <a:avLst>
              <a:gd name="adj1" fmla="val -66826"/>
              <a:gd name="adj2" fmla="val -6563"/>
              <a:gd name="adj3" fmla="val 16667"/>
            </a:avLst>
          </a:prstGeom>
          <a:solidFill>
            <a:schemeClr val="tx2"/>
          </a:solidFill>
          <a:ln w="25400">
            <a:solidFill>
              <a:srgbClr val="286979"/>
            </a:solidFill>
            <a:round/>
            <a:headEnd type="none" w="sm" len="sm"/>
            <a:tailEnd type="none" w="sm" len="sm"/>
          </a:ln>
        </p:spPr>
        <p:txBody>
          <a:bodyPr lIns="91425" tIns="45700" rIns="91425" bIns="45700" anchor="ctr"/>
          <a:lstStyle/>
          <a:p>
            <a:pPr algn="ctr">
              <a:buClr>
                <a:srgbClr val="000000"/>
              </a:buClr>
              <a:buFont typeface="Arial" pitchFamily="34" charset="0"/>
              <a:buNone/>
            </a:pPr>
            <a:r>
              <a:rPr lang="tr-TR" sz="4000" b="1" i="1" dirty="0">
                <a:sym typeface="Comic Sans MS" pitchFamily="66" charset="0"/>
              </a:rPr>
              <a:t>Dersimiz bitti.</a:t>
            </a:r>
          </a:p>
          <a:p>
            <a:pPr algn="ctr">
              <a:buClr>
                <a:srgbClr val="000000"/>
              </a:buClr>
              <a:buFont typeface="Arial" pitchFamily="34" charset="0"/>
              <a:buNone/>
            </a:pPr>
            <a:r>
              <a:rPr lang="tr-TR" sz="4000" b="1" i="1" dirty="0" smtClean="0">
                <a:solidFill>
                  <a:srgbClr val="FF0000"/>
                </a:solidFill>
                <a:sym typeface="Comic Sans MS" pitchFamily="66" charset="0"/>
              </a:rPr>
              <a:t>HOŞÇAKALIN</a:t>
            </a:r>
            <a:r>
              <a:rPr lang="tr-TR" sz="4000" b="1" i="1" dirty="0">
                <a:solidFill>
                  <a:srgbClr val="FF0000"/>
                </a:solidFill>
                <a:sym typeface="Comic Sans MS" pitchFamily="66" charset="0"/>
              </a:rPr>
              <a:t>…</a:t>
            </a:r>
            <a:endParaRPr lang="tr-TR" sz="4000" b="1" dirty="0">
              <a:solidFill>
                <a:srgbClr val="FF0000"/>
              </a:solidFill>
            </a:endParaRPr>
          </a:p>
        </p:txBody>
      </p:sp>
      <p:pic>
        <p:nvPicPr>
          <p:cNvPr id="9" name="9 Resim" descr="King.png"/>
          <p:cNvPicPr>
            <a:picLocks noChangeAspect="1"/>
          </p:cNvPicPr>
          <p:nvPr/>
        </p:nvPicPr>
        <p:blipFill>
          <a:blip r:embed="rId3"/>
          <a:stretch>
            <a:fillRect/>
          </a:stretch>
        </p:blipFill>
        <p:spPr bwMode="auto">
          <a:xfrm>
            <a:off x="1403648" y="2204864"/>
            <a:ext cx="2050729" cy="4407557"/>
          </a:xfrm>
          <a:prstGeom prst="rect">
            <a:avLst/>
          </a:prstGeom>
          <a:noFill/>
          <a:ln w="9525">
            <a:noFill/>
            <a:miter lim="800000"/>
            <a:headEnd/>
            <a:tailEnd/>
          </a:ln>
        </p:spPr>
      </p:pic>
      <p:grpSp>
        <p:nvGrpSpPr>
          <p:cNvPr id="7" name="6 Grup"/>
          <p:cNvGrpSpPr/>
          <p:nvPr/>
        </p:nvGrpSpPr>
        <p:grpSpPr>
          <a:xfrm>
            <a:off x="5292184" y="5661248"/>
            <a:ext cx="936000" cy="1080120"/>
            <a:chOff x="5436200" y="5661248"/>
            <a:chExt cx="936000" cy="1080120"/>
          </a:xfrm>
        </p:grpSpPr>
        <p:sp>
          <p:nvSpPr>
            <p:cNvPr id="10" name="9 Komut Düğmesi: Bitiş">
              <a:hlinkClick r:id="" action="ppaction://hlinkshowjump?jump=endshow" highlightClick="1"/>
            </p:cNvPr>
            <p:cNvSpPr/>
            <p:nvPr/>
          </p:nvSpPr>
          <p:spPr>
            <a:xfrm>
              <a:off x="5436200" y="5974568"/>
              <a:ext cx="936000" cy="766800"/>
            </a:xfrm>
            <a:prstGeom prst="actionButtonEnd">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 name="10 Metin kutusu"/>
            <p:cNvSpPr txBox="1"/>
            <p:nvPr/>
          </p:nvSpPr>
          <p:spPr>
            <a:xfrm>
              <a:off x="5579469" y="5661248"/>
              <a:ext cx="663964" cy="307777"/>
            </a:xfrm>
            <a:prstGeom prst="rect">
              <a:avLst/>
            </a:prstGeom>
            <a:noFill/>
          </p:spPr>
          <p:txBody>
            <a:bodyPr wrap="none" rtlCol="0">
              <a:spAutoFit/>
            </a:bodyPr>
            <a:lstStyle/>
            <a:p>
              <a:pPr algn="ctr"/>
              <a:r>
                <a:rPr lang="tr-TR" b="1" dirty="0" smtClean="0"/>
                <a:t>ÇIKIŞ</a:t>
              </a:r>
              <a:endParaRPr lang="tr-TR" b="1" dirty="0"/>
            </a:p>
          </p:txBody>
        </p:sp>
      </p:grpSp>
      <p:grpSp>
        <p:nvGrpSpPr>
          <p:cNvPr id="12" name="11 Grup"/>
          <p:cNvGrpSpPr/>
          <p:nvPr/>
        </p:nvGrpSpPr>
        <p:grpSpPr>
          <a:xfrm>
            <a:off x="4067944" y="5661248"/>
            <a:ext cx="936000" cy="1080120"/>
            <a:chOff x="4211960" y="5661248"/>
            <a:chExt cx="936000" cy="1080120"/>
          </a:xfrm>
        </p:grpSpPr>
        <p:sp>
          <p:nvSpPr>
            <p:cNvPr id="13" name="12 Komut Düğmesi: Başlangıç">
              <a:hlinkClick r:id="" action="ppaction://hlinkshowjump?jump=firstslide" highlightClick="1"/>
            </p:cNvPr>
            <p:cNvSpPr/>
            <p:nvPr/>
          </p:nvSpPr>
          <p:spPr>
            <a:xfrm>
              <a:off x="4211960" y="5974568"/>
              <a:ext cx="936000" cy="766800"/>
            </a:xfrm>
            <a:prstGeom prst="actionButtonBeginning">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13 Metin kutusu"/>
            <p:cNvSpPr txBox="1"/>
            <p:nvPr/>
          </p:nvSpPr>
          <p:spPr>
            <a:xfrm>
              <a:off x="4351169" y="5661248"/>
              <a:ext cx="673582" cy="307777"/>
            </a:xfrm>
            <a:prstGeom prst="rect">
              <a:avLst/>
            </a:prstGeom>
            <a:noFill/>
          </p:spPr>
          <p:txBody>
            <a:bodyPr wrap="none" rtlCol="0">
              <a:spAutoFit/>
            </a:bodyPr>
            <a:lstStyle/>
            <a:p>
              <a:pPr algn="ctr"/>
              <a:r>
                <a:rPr lang="tr-TR" b="1" dirty="0" smtClean="0"/>
                <a:t>GİRİŞ</a:t>
              </a:r>
              <a:endParaRPr lang="tr-TR" b="1" dirty="0"/>
            </a:p>
          </p:txBody>
        </p:sp>
      </p:grpSp>
      <p:pic>
        <p:nvPicPr>
          <p:cNvPr id="15" name="14 Resim" descr="TSF Eğitim Kuruku Banner.png"/>
          <p:cNvPicPr>
            <a:picLocks noChangeAspect="1"/>
          </p:cNvPicPr>
          <p:nvPr/>
        </p:nvPicPr>
        <p:blipFill>
          <a:blip r:embed="rId4"/>
          <a:stretch>
            <a:fillRect/>
          </a:stretch>
        </p:blipFill>
        <p:spPr>
          <a:xfrm>
            <a:off x="162000" y="138337"/>
            <a:ext cx="8820000" cy="882001"/>
          </a:xfrm>
          <a:prstGeom prst="rect">
            <a:avLst/>
          </a:prstGeom>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kış">
  <a:themeElements>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kış">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kış">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Akış">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2303</TotalTime>
  <Words>1296</Words>
  <Application>Microsoft Office PowerPoint</Application>
  <PresentationFormat>Ekran Gösterisi (4:3)</PresentationFormat>
  <Paragraphs>655</Paragraphs>
  <Slides>45</Slides>
  <Notes>45</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45</vt:i4>
      </vt:variant>
    </vt:vector>
  </HeadingPairs>
  <TitlesOfParts>
    <vt:vector size="53" baseType="lpstr">
      <vt:lpstr>Wingdings</vt:lpstr>
      <vt:lpstr>Calibri</vt:lpstr>
      <vt:lpstr>Comic Sans MS</vt:lpstr>
      <vt:lpstr>Constantia</vt:lpstr>
      <vt:lpstr>Noto Sans Symbols</vt:lpstr>
      <vt:lpstr>Arial</vt:lpstr>
      <vt:lpstr>Wingdings 2</vt:lpstr>
      <vt:lpstr>Akış</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Ogretmen</dc:creator>
  <cp:lastModifiedBy>LenovoL340</cp:lastModifiedBy>
  <cp:revision>222</cp:revision>
  <dcterms:modified xsi:type="dcterms:W3CDTF">2019-12-24T08:28:41Z</dcterms:modified>
</cp:coreProperties>
</file>